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703" r:id="rId1"/>
  </p:sldMasterIdLst>
  <p:notesMasterIdLst>
    <p:notesMasterId r:id="rId5"/>
  </p:notesMasterIdLst>
  <p:handoutMasterIdLst>
    <p:handoutMasterId r:id="rId6"/>
  </p:handoutMasterIdLst>
  <p:sldIdLst>
    <p:sldId id="930" r:id="rId2"/>
    <p:sldId id="934" r:id="rId3"/>
    <p:sldId id="932" r:id="rId4"/>
  </p:sldIdLst>
  <p:sldSz cx="9144000" cy="6858000" type="screen4x3"/>
  <p:notesSz cx="6883400" cy="10017125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Verdana" panose="020B0604030504040204" pitchFamily="34" charset="0"/>
        <a:ea typeface="HGP創英ﾌﾟﾚｾﾞﾝｽEB" panose="02020800000000000000" pitchFamily="1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Verdana" panose="020B0604030504040204" pitchFamily="34" charset="0"/>
        <a:ea typeface="HGP創英ﾌﾟﾚｾﾞﾝｽEB" panose="02020800000000000000" pitchFamily="1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Verdana" panose="020B0604030504040204" pitchFamily="34" charset="0"/>
        <a:ea typeface="HGP創英ﾌﾟﾚｾﾞﾝｽEB" panose="02020800000000000000" pitchFamily="1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Verdana" panose="020B0604030504040204" pitchFamily="34" charset="0"/>
        <a:ea typeface="HGP創英ﾌﾟﾚｾﾞﾝｽEB" panose="02020800000000000000" pitchFamily="1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Verdana" panose="020B0604030504040204" pitchFamily="34" charset="0"/>
        <a:ea typeface="HGP創英ﾌﾟﾚｾﾞﾝｽEB" panose="02020800000000000000" pitchFamily="18" charset="-128"/>
        <a:cs typeface="+mn-cs"/>
      </a:defRPr>
    </a:lvl5pPr>
    <a:lvl6pPr marL="2286000" algn="l" defTabSz="914400" rtl="0" eaLnBrk="1" latinLnBrk="0" hangingPunct="1">
      <a:defRPr kumimoji="1" sz="3600" kern="1200">
        <a:solidFill>
          <a:schemeClr val="tx1"/>
        </a:solidFill>
        <a:latin typeface="Verdana" panose="020B0604030504040204" pitchFamily="34" charset="0"/>
        <a:ea typeface="HGP創英ﾌﾟﾚｾﾞﾝｽEB" panose="02020800000000000000" pitchFamily="18" charset="-128"/>
        <a:cs typeface="+mn-cs"/>
      </a:defRPr>
    </a:lvl6pPr>
    <a:lvl7pPr marL="2743200" algn="l" defTabSz="914400" rtl="0" eaLnBrk="1" latinLnBrk="0" hangingPunct="1">
      <a:defRPr kumimoji="1" sz="3600" kern="1200">
        <a:solidFill>
          <a:schemeClr val="tx1"/>
        </a:solidFill>
        <a:latin typeface="Verdana" panose="020B0604030504040204" pitchFamily="34" charset="0"/>
        <a:ea typeface="HGP創英ﾌﾟﾚｾﾞﾝｽEB" panose="02020800000000000000" pitchFamily="18" charset="-128"/>
        <a:cs typeface="+mn-cs"/>
      </a:defRPr>
    </a:lvl7pPr>
    <a:lvl8pPr marL="3200400" algn="l" defTabSz="914400" rtl="0" eaLnBrk="1" latinLnBrk="0" hangingPunct="1">
      <a:defRPr kumimoji="1" sz="3600" kern="1200">
        <a:solidFill>
          <a:schemeClr val="tx1"/>
        </a:solidFill>
        <a:latin typeface="Verdana" panose="020B0604030504040204" pitchFamily="34" charset="0"/>
        <a:ea typeface="HGP創英ﾌﾟﾚｾﾞﾝｽEB" panose="02020800000000000000" pitchFamily="18" charset="-128"/>
        <a:cs typeface="+mn-cs"/>
      </a:defRPr>
    </a:lvl8pPr>
    <a:lvl9pPr marL="3657600" algn="l" defTabSz="914400" rtl="0" eaLnBrk="1" latinLnBrk="0" hangingPunct="1">
      <a:defRPr kumimoji="1" sz="3600" kern="1200">
        <a:solidFill>
          <a:schemeClr val="tx1"/>
        </a:solidFill>
        <a:latin typeface="Verdana" panose="020B0604030504040204" pitchFamily="34" charset="0"/>
        <a:ea typeface="HGP創英ﾌﾟﾚｾﾞﾝｽEB" panose="02020800000000000000" pitchFamily="1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FFCC"/>
    <a:srgbClr val="FF6600"/>
    <a:srgbClr val="CCFFCC"/>
    <a:srgbClr val="CC9900"/>
    <a:srgbClr val="FF9966"/>
    <a:srgbClr val="99FF33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94803" autoAdjust="0"/>
  </p:normalViewPr>
  <p:slideViewPr>
    <p:cSldViewPr>
      <p:cViewPr varScale="1">
        <p:scale>
          <a:sx n="116" d="100"/>
          <a:sy n="116" d="100"/>
        </p:scale>
        <p:origin x="151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4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1FA60-F522-4F4C-AA08-DBC16077F049}" type="doc">
      <dgm:prSet loTypeId="urn:microsoft.com/office/officeart/2005/8/layout/matrix1" loCatId="matrix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FD52937-79AC-422A-9724-19EBA0B1DF76}">
      <dgm:prSet phldrT="[テキスト]"/>
      <dgm:spPr/>
      <dgm:t>
        <a:bodyPr/>
        <a:lstStyle/>
        <a:p>
          <a:r>
            <a:rPr kumimoji="1" lang="ja-JP" altLang="en-US" dirty="0"/>
            <a:t>ご自身の特徴</a:t>
          </a:r>
          <a:endParaRPr kumimoji="1" lang="en-US" altLang="ja-JP" dirty="0"/>
        </a:p>
        <a:p>
          <a:pPr marL="273050" indent="-273050"/>
          <a:r>
            <a:rPr kumimoji="1" lang="ja-JP" altLang="en-US" dirty="0"/>
            <a:t>・・・・・・・・</a:t>
          </a:r>
          <a:endParaRPr kumimoji="1" lang="en-US" altLang="ja-JP" dirty="0"/>
        </a:p>
      </dgm:t>
    </dgm:pt>
    <dgm:pt modelId="{29E2C7DA-A7F7-42FA-AC61-4A8F37B76175}" type="parTrans" cxnId="{90952D7C-4802-43D9-82B8-0B9C2C6BF448}">
      <dgm:prSet/>
      <dgm:spPr/>
      <dgm:t>
        <a:bodyPr/>
        <a:lstStyle/>
        <a:p>
          <a:endParaRPr kumimoji="1" lang="ja-JP" altLang="en-US"/>
        </a:p>
      </dgm:t>
    </dgm:pt>
    <dgm:pt modelId="{B1804718-FA90-4B2E-A5B2-1AD0D9728EE8}" type="sibTrans" cxnId="{90952D7C-4802-43D9-82B8-0B9C2C6BF448}">
      <dgm:prSet/>
      <dgm:spPr/>
      <dgm:t>
        <a:bodyPr/>
        <a:lstStyle/>
        <a:p>
          <a:endParaRPr kumimoji="1" lang="ja-JP" altLang="en-US"/>
        </a:p>
      </dgm:t>
    </dgm:pt>
    <dgm:pt modelId="{16709CE6-DBBC-48A3-8FCB-25FC6F9D2D6C}">
      <dgm:prSet phldrT="[テキスト]"/>
      <dgm:spPr/>
      <dgm:t>
        <a:bodyPr/>
        <a:lstStyle/>
        <a:p>
          <a:endParaRPr kumimoji="1" lang="ja-JP" altLang="en-US"/>
        </a:p>
      </dgm:t>
    </dgm:pt>
    <dgm:pt modelId="{CE4E666D-E333-48D1-92CB-8D5F584E0D2E}" type="parTrans" cxnId="{428C7A41-0CD5-4E49-A083-04E0A9DF9619}">
      <dgm:prSet/>
      <dgm:spPr/>
      <dgm:t>
        <a:bodyPr/>
        <a:lstStyle/>
        <a:p>
          <a:endParaRPr kumimoji="1" lang="ja-JP" altLang="en-US"/>
        </a:p>
      </dgm:t>
    </dgm:pt>
    <dgm:pt modelId="{70A6DCB0-F1A6-4CBC-918A-54D1F0440DD9}" type="sibTrans" cxnId="{428C7A41-0CD5-4E49-A083-04E0A9DF9619}">
      <dgm:prSet/>
      <dgm:spPr/>
      <dgm:t>
        <a:bodyPr/>
        <a:lstStyle/>
        <a:p>
          <a:endParaRPr kumimoji="1" lang="ja-JP" altLang="en-US"/>
        </a:p>
      </dgm:t>
    </dgm:pt>
    <dgm:pt modelId="{D2F25726-8F1B-4EDB-844A-44DF2E6ADEE5}">
      <dgm:prSet phldrT="[テキスト]"/>
      <dgm:spPr/>
      <dgm:t>
        <a:bodyPr/>
        <a:lstStyle/>
        <a:p>
          <a:endParaRPr kumimoji="1" lang="ja-JP" altLang="en-US"/>
        </a:p>
      </dgm:t>
    </dgm:pt>
    <dgm:pt modelId="{C444B1C0-1109-4F44-9D35-5AB65FE82BE8}" type="parTrans" cxnId="{5E322833-2C6D-44AB-B793-4DAF89CC0797}">
      <dgm:prSet/>
      <dgm:spPr/>
      <dgm:t>
        <a:bodyPr/>
        <a:lstStyle/>
        <a:p>
          <a:endParaRPr kumimoji="1" lang="ja-JP" altLang="en-US"/>
        </a:p>
      </dgm:t>
    </dgm:pt>
    <dgm:pt modelId="{6E8702B0-EAEF-4AB8-B388-20062C81E658}" type="sibTrans" cxnId="{5E322833-2C6D-44AB-B793-4DAF89CC0797}">
      <dgm:prSet/>
      <dgm:spPr/>
      <dgm:t>
        <a:bodyPr/>
        <a:lstStyle/>
        <a:p>
          <a:endParaRPr kumimoji="1" lang="ja-JP" altLang="en-US"/>
        </a:p>
      </dgm:t>
    </dgm:pt>
    <dgm:pt modelId="{EC8F8850-68E0-45B3-A600-0449F616F1AE}">
      <dgm:prSet phldrT="[テキスト]"/>
      <dgm:spPr/>
      <dgm:t>
        <a:bodyPr/>
        <a:lstStyle/>
        <a:p>
          <a:endParaRPr kumimoji="1" lang="ja-JP" altLang="en-US"/>
        </a:p>
      </dgm:t>
    </dgm:pt>
    <dgm:pt modelId="{95176AA4-5B62-42EE-8885-B90E1BFB4A00}" type="parTrans" cxnId="{E12B1959-566C-4582-A8DE-993DA68BAD22}">
      <dgm:prSet/>
      <dgm:spPr/>
      <dgm:t>
        <a:bodyPr/>
        <a:lstStyle/>
        <a:p>
          <a:endParaRPr kumimoji="1" lang="ja-JP" altLang="en-US"/>
        </a:p>
      </dgm:t>
    </dgm:pt>
    <dgm:pt modelId="{ED4D29CC-3134-4DED-84A2-493C03BDA323}" type="sibTrans" cxnId="{E12B1959-566C-4582-A8DE-993DA68BAD22}">
      <dgm:prSet/>
      <dgm:spPr/>
      <dgm:t>
        <a:bodyPr/>
        <a:lstStyle/>
        <a:p>
          <a:endParaRPr kumimoji="1" lang="ja-JP" altLang="en-US"/>
        </a:p>
      </dgm:t>
    </dgm:pt>
    <dgm:pt modelId="{F2B691C8-86A8-47E2-9BFB-61BB5DA1F31D}">
      <dgm:prSet phldrT="[テキスト]"/>
      <dgm:spPr/>
      <dgm:t>
        <a:bodyPr/>
        <a:lstStyle/>
        <a:p>
          <a:endParaRPr kumimoji="1" lang="ja-JP" altLang="en-US" dirty="0"/>
        </a:p>
      </dgm:t>
    </dgm:pt>
    <dgm:pt modelId="{64CCAA1E-B54E-413D-A166-3C6DBCAAB8A8}" type="parTrans" cxnId="{52013CE4-947A-490B-86EA-434D3105BD0D}">
      <dgm:prSet/>
      <dgm:spPr/>
      <dgm:t>
        <a:bodyPr/>
        <a:lstStyle/>
        <a:p>
          <a:endParaRPr kumimoji="1" lang="ja-JP" altLang="en-US"/>
        </a:p>
      </dgm:t>
    </dgm:pt>
    <dgm:pt modelId="{5FD06436-8A18-4D6F-942A-C05A74AB34B3}" type="sibTrans" cxnId="{52013CE4-947A-490B-86EA-434D3105BD0D}">
      <dgm:prSet/>
      <dgm:spPr/>
      <dgm:t>
        <a:bodyPr/>
        <a:lstStyle/>
        <a:p>
          <a:endParaRPr kumimoji="1" lang="ja-JP" altLang="en-US"/>
        </a:p>
      </dgm:t>
    </dgm:pt>
    <dgm:pt modelId="{D51CDBAF-E954-4432-8F30-7A0A0E3EB776}">
      <dgm:prSet/>
      <dgm:spPr/>
      <dgm:t>
        <a:bodyPr/>
        <a:lstStyle/>
        <a:p>
          <a:r>
            <a:rPr kumimoji="1" lang="ja-JP" altLang="en-US" dirty="0"/>
            <a:t>強み</a:t>
          </a:r>
        </a:p>
      </dgm:t>
    </dgm:pt>
    <dgm:pt modelId="{3953CE42-FBB3-4D17-BDBC-5FDAC8AE3230}" type="parTrans" cxnId="{250EA615-DA07-44CD-8A5B-A310625ED870}">
      <dgm:prSet/>
      <dgm:spPr/>
      <dgm:t>
        <a:bodyPr/>
        <a:lstStyle/>
        <a:p>
          <a:endParaRPr kumimoji="1" lang="ja-JP" altLang="en-US"/>
        </a:p>
      </dgm:t>
    </dgm:pt>
    <dgm:pt modelId="{DBC5FF6D-7FA4-4319-A417-AC15CFA84853}" type="sibTrans" cxnId="{250EA615-DA07-44CD-8A5B-A310625ED870}">
      <dgm:prSet/>
      <dgm:spPr/>
      <dgm:t>
        <a:bodyPr/>
        <a:lstStyle/>
        <a:p>
          <a:endParaRPr kumimoji="1" lang="ja-JP" altLang="en-US"/>
        </a:p>
      </dgm:t>
    </dgm:pt>
    <dgm:pt modelId="{EC66F3FF-EEEF-4E09-80E3-5B5B27B342AF}">
      <dgm:prSet/>
      <dgm:spPr/>
      <dgm:t>
        <a:bodyPr/>
        <a:lstStyle/>
        <a:p>
          <a:r>
            <a:rPr kumimoji="1" lang="ja-JP" altLang="en-US" dirty="0"/>
            <a:t>１　</a:t>
          </a:r>
        </a:p>
      </dgm:t>
    </dgm:pt>
    <dgm:pt modelId="{F7D6BE1F-6C99-4AF2-A5B4-8787742B87EB}" type="parTrans" cxnId="{A284CD78-52D5-4860-B0F4-D3057CC50414}">
      <dgm:prSet/>
      <dgm:spPr/>
      <dgm:t>
        <a:bodyPr/>
        <a:lstStyle/>
        <a:p>
          <a:endParaRPr kumimoji="1" lang="ja-JP" altLang="en-US"/>
        </a:p>
      </dgm:t>
    </dgm:pt>
    <dgm:pt modelId="{04BFB36A-6530-4191-8944-ACA52430CEBF}" type="sibTrans" cxnId="{A284CD78-52D5-4860-B0F4-D3057CC50414}">
      <dgm:prSet/>
      <dgm:spPr/>
      <dgm:t>
        <a:bodyPr/>
        <a:lstStyle/>
        <a:p>
          <a:endParaRPr kumimoji="1" lang="ja-JP" altLang="en-US"/>
        </a:p>
      </dgm:t>
    </dgm:pt>
    <dgm:pt modelId="{7F15C2B7-57E0-4FDF-B350-DAA2E369DA99}">
      <dgm:prSet/>
      <dgm:spPr/>
      <dgm:t>
        <a:bodyPr/>
        <a:lstStyle/>
        <a:p>
          <a:r>
            <a:rPr kumimoji="1" lang="ja-JP" altLang="en-US" dirty="0"/>
            <a:t>２　</a:t>
          </a:r>
        </a:p>
      </dgm:t>
    </dgm:pt>
    <dgm:pt modelId="{7401020D-88E9-4DF6-8558-832E6FC780DE}" type="parTrans" cxnId="{B137B2FB-BDE2-4B2D-873A-884941F17124}">
      <dgm:prSet/>
      <dgm:spPr/>
      <dgm:t>
        <a:bodyPr/>
        <a:lstStyle/>
        <a:p>
          <a:endParaRPr kumimoji="1" lang="ja-JP" altLang="en-US"/>
        </a:p>
      </dgm:t>
    </dgm:pt>
    <dgm:pt modelId="{FCC8C857-36AA-4657-BC16-9B3E678324A7}" type="sibTrans" cxnId="{B137B2FB-BDE2-4B2D-873A-884941F17124}">
      <dgm:prSet/>
      <dgm:spPr/>
      <dgm:t>
        <a:bodyPr/>
        <a:lstStyle/>
        <a:p>
          <a:endParaRPr kumimoji="1" lang="ja-JP" altLang="en-US"/>
        </a:p>
      </dgm:t>
    </dgm:pt>
    <dgm:pt modelId="{B84FD58E-0297-4C99-8B82-46C1957505FE}">
      <dgm:prSet/>
      <dgm:spPr/>
      <dgm:t>
        <a:bodyPr/>
        <a:lstStyle/>
        <a:p>
          <a:r>
            <a:rPr kumimoji="1" lang="ja-JP" altLang="en-US" dirty="0"/>
            <a:t>３</a:t>
          </a:r>
        </a:p>
      </dgm:t>
    </dgm:pt>
    <dgm:pt modelId="{2BF07458-8838-457E-9BC8-39E17EE31CB1}" type="parTrans" cxnId="{9963E84E-7843-43A6-8558-FDF9D59551C3}">
      <dgm:prSet/>
      <dgm:spPr/>
      <dgm:t>
        <a:bodyPr/>
        <a:lstStyle/>
        <a:p>
          <a:endParaRPr kumimoji="1" lang="ja-JP" altLang="en-US"/>
        </a:p>
      </dgm:t>
    </dgm:pt>
    <dgm:pt modelId="{D61566A7-4AF8-4059-AD16-EB29723D26B9}" type="sibTrans" cxnId="{9963E84E-7843-43A6-8558-FDF9D59551C3}">
      <dgm:prSet/>
      <dgm:spPr/>
      <dgm:t>
        <a:bodyPr/>
        <a:lstStyle/>
        <a:p>
          <a:endParaRPr kumimoji="1" lang="ja-JP" altLang="en-US"/>
        </a:p>
      </dgm:t>
    </dgm:pt>
    <dgm:pt modelId="{8F4188EB-8326-46A0-878C-9F055CEF01F0}">
      <dgm:prSet/>
      <dgm:spPr/>
      <dgm:t>
        <a:bodyPr/>
        <a:lstStyle/>
        <a:p>
          <a:r>
            <a:rPr kumimoji="1" lang="ja-JP" altLang="en-US" dirty="0"/>
            <a:t>機会</a:t>
          </a:r>
        </a:p>
      </dgm:t>
    </dgm:pt>
    <dgm:pt modelId="{455622D1-674A-44D9-ADD6-12758FA4C94D}" type="parTrans" cxnId="{1BA5E227-AAFB-4D69-9C12-1E8BC7207189}">
      <dgm:prSet/>
      <dgm:spPr/>
      <dgm:t>
        <a:bodyPr/>
        <a:lstStyle/>
        <a:p>
          <a:endParaRPr kumimoji="1" lang="ja-JP" altLang="en-US"/>
        </a:p>
      </dgm:t>
    </dgm:pt>
    <dgm:pt modelId="{DD7CE770-89EB-4470-9763-5E72F5C6AF70}" type="sibTrans" cxnId="{1BA5E227-AAFB-4D69-9C12-1E8BC7207189}">
      <dgm:prSet/>
      <dgm:spPr/>
      <dgm:t>
        <a:bodyPr/>
        <a:lstStyle/>
        <a:p>
          <a:endParaRPr kumimoji="1" lang="ja-JP" altLang="en-US"/>
        </a:p>
      </dgm:t>
    </dgm:pt>
    <dgm:pt modelId="{E176F204-69C4-4375-8015-BEC9E10AB4AB}">
      <dgm:prSet/>
      <dgm:spPr/>
      <dgm:t>
        <a:bodyPr/>
        <a:lstStyle/>
        <a:p>
          <a:r>
            <a:rPr kumimoji="1" lang="ja-JP" altLang="en-US" dirty="0"/>
            <a:t>１　</a:t>
          </a:r>
        </a:p>
      </dgm:t>
    </dgm:pt>
    <dgm:pt modelId="{DB604FBA-D04D-46A0-AAE3-D0D9588B78BF}" type="parTrans" cxnId="{B9273353-7E52-4F9B-AB42-E03E4E337717}">
      <dgm:prSet/>
      <dgm:spPr/>
      <dgm:t>
        <a:bodyPr/>
        <a:lstStyle/>
        <a:p>
          <a:endParaRPr kumimoji="1" lang="ja-JP" altLang="en-US"/>
        </a:p>
      </dgm:t>
    </dgm:pt>
    <dgm:pt modelId="{B08A65E2-4E61-44B9-A0BF-7F2AB9CD897B}" type="sibTrans" cxnId="{B9273353-7E52-4F9B-AB42-E03E4E337717}">
      <dgm:prSet/>
      <dgm:spPr/>
      <dgm:t>
        <a:bodyPr/>
        <a:lstStyle/>
        <a:p>
          <a:endParaRPr kumimoji="1" lang="ja-JP" altLang="en-US"/>
        </a:p>
      </dgm:t>
    </dgm:pt>
    <dgm:pt modelId="{534ED54A-93C8-4F2E-9C05-222CCE7C0A61}">
      <dgm:prSet/>
      <dgm:spPr/>
      <dgm:t>
        <a:bodyPr/>
        <a:lstStyle/>
        <a:p>
          <a:r>
            <a:rPr kumimoji="1" lang="ja-JP" altLang="en-US" dirty="0"/>
            <a:t>２</a:t>
          </a:r>
        </a:p>
      </dgm:t>
    </dgm:pt>
    <dgm:pt modelId="{EA1ADC80-2797-4D47-AC68-1A93706725CB}" type="parTrans" cxnId="{198DC796-6778-4E2E-B9D0-84DB725B69A1}">
      <dgm:prSet/>
      <dgm:spPr/>
      <dgm:t>
        <a:bodyPr/>
        <a:lstStyle/>
        <a:p>
          <a:endParaRPr kumimoji="1" lang="ja-JP" altLang="en-US"/>
        </a:p>
      </dgm:t>
    </dgm:pt>
    <dgm:pt modelId="{86B84DC3-9A49-4264-92FE-4AF558E233FF}" type="sibTrans" cxnId="{198DC796-6778-4E2E-B9D0-84DB725B69A1}">
      <dgm:prSet/>
      <dgm:spPr/>
      <dgm:t>
        <a:bodyPr/>
        <a:lstStyle/>
        <a:p>
          <a:endParaRPr kumimoji="1" lang="ja-JP" altLang="en-US"/>
        </a:p>
      </dgm:t>
    </dgm:pt>
    <dgm:pt modelId="{B8CB596D-62AD-44E9-93A4-DF2B02B7A004}">
      <dgm:prSet/>
      <dgm:spPr/>
      <dgm:t>
        <a:bodyPr/>
        <a:lstStyle/>
        <a:p>
          <a:r>
            <a:rPr kumimoji="1" lang="ja-JP" altLang="en-US" dirty="0"/>
            <a:t>３</a:t>
          </a:r>
        </a:p>
      </dgm:t>
    </dgm:pt>
    <dgm:pt modelId="{A880EEA4-98DB-4488-A780-F04B5B9D98E8}" type="parTrans" cxnId="{65218D70-3941-4108-B858-44944C140DF6}">
      <dgm:prSet/>
      <dgm:spPr/>
      <dgm:t>
        <a:bodyPr/>
        <a:lstStyle/>
        <a:p>
          <a:endParaRPr kumimoji="1" lang="ja-JP" altLang="en-US"/>
        </a:p>
      </dgm:t>
    </dgm:pt>
    <dgm:pt modelId="{B683AEC9-13FF-4418-9A4A-AB0E007A79B8}" type="sibTrans" cxnId="{65218D70-3941-4108-B858-44944C140DF6}">
      <dgm:prSet/>
      <dgm:spPr/>
      <dgm:t>
        <a:bodyPr/>
        <a:lstStyle/>
        <a:p>
          <a:endParaRPr kumimoji="1" lang="ja-JP" altLang="en-US"/>
        </a:p>
      </dgm:t>
    </dgm:pt>
    <dgm:pt modelId="{C5029831-26FB-407D-BA09-092FE45FF4CA}">
      <dgm:prSet/>
      <dgm:spPr/>
      <dgm:t>
        <a:bodyPr/>
        <a:lstStyle/>
        <a:p>
          <a:r>
            <a:rPr kumimoji="1" lang="ja-JP" altLang="en-US" dirty="0"/>
            <a:t>弱み</a:t>
          </a:r>
        </a:p>
      </dgm:t>
    </dgm:pt>
    <dgm:pt modelId="{535E3FDB-586F-427E-914D-1E07E6032E59}" type="parTrans" cxnId="{D9A0C3C7-0969-4A36-BA04-4E2ABD3DF608}">
      <dgm:prSet/>
      <dgm:spPr/>
      <dgm:t>
        <a:bodyPr/>
        <a:lstStyle/>
        <a:p>
          <a:endParaRPr kumimoji="1" lang="ja-JP" altLang="en-US"/>
        </a:p>
      </dgm:t>
    </dgm:pt>
    <dgm:pt modelId="{D980E5AC-EC85-4978-9FD7-648DDA1B19B1}" type="sibTrans" cxnId="{D9A0C3C7-0969-4A36-BA04-4E2ABD3DF608}">
      <dgm:prSet/>
      <dgm:spPr/>
      <dgm:t>
        <a:bodyPr/>
        <a:lstStyle/>
        <a:p>
          <a:endParaRPr kumimoji="1" lang="ja-JP" altLang="en-US"/>
        </a:p>
      </dgm:t>
    </dgm:pt>
    <dgm:pt modelId="{5A645A43-DEB3-414A-8236-9B4AB1DC5C60}">
      <dgm:prSet/>
      <dgm:spPr/>
      <dgm:t>
        <a:bodyPr/>
        <a:lstStyle/>
        <a:p>
          <a:r>
            <a:rPr kumimoji="1" lang="ja-JP" altLang="en-US" dirty="0"/>
            <a:t>１　</a:t>
          </a:r>
        </a:p>
      </dgm:t>
    </dgm:pt>
    <dgm:pt modelId="{2F3CE397-7685-4339-B95E-25263AF6500B}" type="parTrans" cxnId="{1A7F1D00-C1FA-4257-AE0F-7158B7F94F13}">
      <dgm:prSet/>
      <dgm:spPr/>
      <dgm:t>
        <a:bodyPr/>
        <a:lstStyle/>
        <a:p>
          <a:endParaRPr kumimoji="1" lang="ja-JP" altLang="en-US"/>
        </a:p>
      </dgm:t>
    </dgm:pt>
    <dgm:pt modelId="{827AC929-78A6-4CEB-A4DA-9DA191C21135}" type="sibTrans" cxnId="{1A7F1D00-C1FA-4257-AE0F-7158B7F94F13}">
      <dgm:prSet/>
      <dgm:spPr/>
      <dgm:t>
        <a:bodyPr/>
        <a:lstStyle/>
        <a:p>
          <a:endParaRPr kumimoji="1" lang="ja-JP" altLang="en-US"/>
        </a:p>
      </dgm:t>
    </dgm:pt>
    <dgm:pt modelId="{799E8484-EB2D-4C63-ABE0-2683E0A4CA68}">
      <dgm:prSet/>
      <dgm:spPr/>
      <dgm:t>
        <a:bodyPr/>
        <a:lstStyle/>
        <a:p>
          <a:r>
            <a:rPr kumimoji="1" lang="ja-JP" altLang="en-US" dirty="0"/>
            <a:t>２</a:t>
          </a:r>
        </a:p>
      </dgm:t>
    </dgm:pt>
    <dgm:pt modelId="{C832F8F5-0F7D-462A-9DDC-FD11A8F85888}" type="parTrans" cxnId="{976AB140-CFDC-4A14-9D8A-0E19814AD4EB}">
      <dgm:prSet/>
      <dgm:spPr/>
      <dgm:t>
        <a:bodyPr/>
        <a:lstStyle/>
        <a:p>
          <a:endParaRPr kumimoji="1" lang="ja-JP" altLang="en-US"/>
        </a:p>
      </dgm:t>
    </dgm:pt>
    <dgm:pt modelId="{C3DFFD35-2232-4300-8B09-1191AF8F281B}" type="sibTrans" cxnId="{976AB140-CFDC-4A14-9D8A-0E19814AD4EB}">
      <dgm:prSet/>
      <dgm:spPr/>
      <dgm:t>
        <a:bodyPr/>
        <a:lstStyle/>
        <a:p>
          <a:endParaRPr kumimoji="1" lang="ja-JP" altLang="en-US"/>
        </a:p>
      </dgm:t>
    </dgm:pt>
    <dgm:pt modelId="{6AA2E07A-1458-4259-8056-EE7C1045E4F5}">
      <dgm:prSet/>
      <dgm:spPr/>
      <dgm:t>
        <a:bodyPr/>
        <a:lstStyle/>
        <a:p>
          <a:r>
            <a:rPr kumimoji="1" lang="ja-JP" altLang="en-US" dirty="0"/>
            <a:t>３</a:t>
          </a:r>
        </a:p>
      </dgm:t>
    </dgm:pt>
    <dgm:pt modelId="{08AC5CD2-858D-44D7-914B-B33421B8A5F1}" type="parTrans" cxnId="{FE7041E1-E806-4317-B44E-B68BD5122E51}">
      <dgm:prSet/>
      <dgm:spPr/>
      <dgm:t>
        <a:bodyPr/>
        <a:lstStyle/>
        <a:p>
          <a:endParaRPr kumimoji="1" lang="ja-JP" altLang="en-US"/>
        </a:p>
      </dgm:t>
    </dgm:pt>
    <dgm:pt modelId="{FA4B9608-7BC9-4AC9-AE64-DAE38CFE9732}" type="sibTrans" cxnId="{FE7041E1-E806-4317-B44E-B68BD5122E51}">
      <dgm:prSet/>
      <dgm:spPr/>
      <dgm:t>
        <a:bodyPr/>
        <a:lstStyle/>
        <a:p>
          <a:endParaRPr kumimoji="1" lang="ja-JP" altLang="en-US"/>
        </a:p>
      </dgm:t>
    </dgm:pt>
    <dgm:pt modelId="{C65F657B-DF97-486B-B1E1-53558CB0DED0}">
      <dgm:prSet/>
      <dgm:spPr/>
      <dgm:t>
        <a:bodyPr/>
        <a:lstStyle/>
        <a:p>
          <a:r>
            <a:rPr kumimoji="1" lang="ja-JP" altLang="en-US" dirty="0"/>
            <a:t>脅威</a:t>
          </a:r>
        </a:p>
      </dgm:t>
    </dgm:pt>
    <dgm:pt modelId="{8816544D-C8F5-45C1-B233-7A7F1422C939}" type="parTrans" cxnId="{F0201C6A-A795-4335-B486-27855DA331E8}">
      <dgm:prSet/>
      <dgm:spPr/>
      <dgm:t>
        <a:bodyPr/>
        <a:lstStyle/>
        <a:p>
          <a:endParaRPr kumimoji="1" lang="ja-JP" altLang="en-US"/>
        </a:p>
      </dgm:t>
    </dgm:pt>
    <dgm:pt modelId="{18D9DB64-9C01-4233-ABF5-9764C4342197}" type="sibTrans" cxnId="{F0201C6A-A795-4335-B486-27855DA331E8}">
      <dgm:prSet/>
      <dgm:spPr/>
      <dgm:t>
        <a:bodyPr/>
        <a:lstStyle/>
        <a:p>
          <a:endParaRPr kumimoji="1" lang="ja-JP" altLang="en-US"/>
        </a:p>
      </dgm:t>
    </dgm:pt>
    <dgm:pt modelId="{4755FD10-037A-4B98-9744-12477B02411B}">
      <dgm:prSet/>
      <dgm:spPr/>
      <dgm:t>
        <a:bodyPr/>
        <a:lstStyle/>
        <a:p>
          <a:r>
            <a:rPr kumimoji="1" lang="ja-JP" altLang="en-US" dirty="0"/>
            <a:t>１　</a:t>
          </a:r>
        </a:p>
      </dgm:t>
    </dgm:pt>
    <dgm:pt modelId="{DEE17CB8-D019-40F3-9780-B077315B386A}" type="parTrans" cxnId="{7B5E7C34-989C-4D46-804A-0CFEF331B03D}">
      <dgm:prSet/>
      <dgm:spPr/>
      <dgm:t>
        <a:bodyPr/>
        <a:lstStyle/>
        <a:p>
          <a:endParaRPr kumimoji="1" lang="ja-JP" altLang="en-US"/>
        </a:p>
      </dgm:t>
    </dgm:pt>
    <dgm:pt modelId="{8DEC13D9-BA05-48F5-845C-D76739AA02E1}" type="sibTrans" cxnId="{7B5E7C34-989C-4D46-804A-0CFEF331B03D}">
      <dgm:prSet/>
      <dgm:spPr/>
      <dgm:t>
        <a:bodyPr/>
        <a:lstStyle/>
        <a:p>
          <a:endParaRPr kumimoji="1" lang="ja-JP" altLang="en-US"/>
        </a:p>
      </dgm:t>
    </dgm:pt>
    <dgm:pt modelId="{5F083E07-F086-48B6-AA72-096D0F26323E}">
      <dgm:prSet/>
      <dgm:spPr/>
      <dgm:t>
        <a:bodyPr/>
        <a:lstStyle/>
        <a:p>
          <a:r>
            <a:rPr kumimoji="1" lang="ja-JP" altLang="en-US" dirty="0"/>
            <a:t>２</a:t>
          </a:r>
        </a:p>
      </dgm:t>
    </dgm:pt>
    <dgm:pt modelId="{B5410BDD-2AC3-4B51-9C8B-E8672B98F427}" type="parTrans" cxnId="{3E297CDA-E2A4-4671-B928-1B2C27624BF0}">
      <dgm:prSet/>
      <dgm:spPr/>
      <dgm:t>
        <a:bodyPr/>
        <a:lstStyle/>
        <a:p>
          <a:endParaRPr kumimoji="1" lang="ja-JP" altLang="en-US"/>
        </a:p>
      </dgm:t>
    </dgm:pt>
    <dgm:pt modelId="{6460EF39-DC18-4F1E-9065-F926E4AF5301}" type="sibTrans" cxnId="{3E297CDA-E2A4-4671-B928-1B2C27624BF0}">
      <dgm:prSet/>
      <dgm:spPr/>
      <dgm:t>
        <a:bodyPr/>
        <a:lstStyle/>
        <a:p>
          <a:endParaRPr kumimoji="1" lang="ja-JP" altLang="en-US"/>
        </a:p>
      </dgm:t>
    </dgm:pt>
    <dgm:pt modelId="{B0E24E08-8F74-42BA-839C-3F5FE43EC479}">
      <dgm:prSet/>
      <dgm:spPr/>
      <dgm:t>
        <a:bodyPr/>
        <a:lstStyle/>
        <a:p>
          <a:r>
            <a:rPr kumimoji="1" lang="ja-JP" altLang="en-US" dirty="0"/>
            <a:t>３</a:t>
          </a:r>
        </a:p>
      </dgm:t>
    </dgm:pt>
    <dgm:pt modelId="{80E4B958-B8AA-4947-85D1-163C44C98968}" type="parTrans" cxnId="{B8B03369-AECA-400C-A992-9369D4F019B1}">
      <dgm:prSet/>
      <dgm:spPr/>
      <dgm:t>
        <a:bodyPr/>
        <a:lstStyle/>
        <a:p>
          <a:endParaRPr kumimoji="1" lang="ja-JP" altLang="en-US"/>
        </a:p>
      </dgm:t>
    </dgm:pt>
    <dgm:pt modelId="{247E081F-17B7-48C2-B279-DFB07066F062}" type="sibTrans" cxnId="{B8B03369-AECA-400C-A992-9369D4F019B1}">
      <dgm:prSet/>
      <dgm:spPr/>
      <dgm:t>
        <a:bodyPr/>
        <a:lstStyle/>
        <a:p>
          <a:endParaRPr kumimoji="1" lang="ja-JP" altLang="en-US"/>
        </a:p>
      </dgm:t>
    </dgm:pt>
    <dgm:pt modelId="{73C16872-7A6F-42A1-A206-D2CCE38B29F4}" type="pres">
      <dgm:prSet presAssocID="{9E61FA60-F522-4F4C-AA08-DBC16077F049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8F22046-CB3E-4F9E-B845-414FF7B4A45C}" type="pres">
      <dgm:prSet presAssocID="{9E61FA60-F522-4F4C-AA08-DBC16077F049}" presName="matrix" presStyleCnt="0"/>
      <dgm:spPr/>
    </dgm:pt>
    <dgm:pt modelId="{C4CEC0A5-A445-4EF8-B3F9-C5E14C96637A}" type="pres">
      <dgm:prSet presAssocID="{9E61FA60-F522-4F4C-AA08-DBC16077F049}" presName="tile1" presStyleLbl="node1" presStyleIdx="0" presStyleCnt="4"/>
      <dgm:spPr/>
    </dgm:pt>
    <dgm:pt modelId="{BAA95918-66E1-4A1E-8A9A-78EC5B86B5D4}" type="pres">
      <dgm:prSet presAssocID="{9E61FA60-F522-4F4C-AA08-DBC16077F04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139C828-FA93-407D-B802-819ECEE332E1}" type="pres">
      <dgm:prSet presAssocID="{9E61FA60-F522-4F4C-AA08-DBC16077F049}" presName="tile2" presStyleLbl="node1" presStyleIdx="1" presStyleCnt="4"/>
      <dgm:spPr/>
    </dgm:pt>
    <dgm:pt modelId="{050BB346-52F4-4CF3-A199-1F6EBB595D9E}" type="pres">
      <dgm:prSet presAssocID="{9E61FA60-F522-4F4C-AA08-DBC16077F04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C6ECD57-8CC9-4CE9-BBAC-3807EC89CDED}" type="pres">
      <dgm:prSet presAssocID="{9E61FA60-F522-4F4C-AA08-DBC16077F049}" presName="tile3" presStyleLbl="node1" presStyleIdx="2" presStyleCnt="4"/>
      <dgm:spPr/>
    </dgm:pt>
    <dgm:pt modelId="{CB810283-B1E4-4017-8214-AFFA205A4916}" type="pres">
      <dgm:prSet presAssocID="{9E61FA60-F522-4F4C-AA08-DBC16077F04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27483CC1-ADEE-4F51-9458-B0558BED44EF}" type="pres">
      <dgm:prSet presAssocID="{9E61FA60-F522-4F4C-AA08-DBC16077F049}" presName="tile4" presStyleLbl="node1" presStyleIdx="3" presStyleCnt="4"/>
      <dgm:spPr/>
    </dgm:pt>
    <dgm:pt modelId="{21F872CC-C1BA-4BFC-BD32-3D31403DB954}" type="pres">
      <dgm:prSet presAssocID="{9E61FA60-F522-4F4C-AA08-DBC16077F04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A7505EC4-162E-4D84-BF82-1FC69C2150D7}" type="pres">
      <dgm:prSet presAssocID="{9E61FA60-F522-4F4C-AA08-DBC16077F049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1A7F1D00-C1FA-4257-AE0F-7158B7F94F13}" srcId="{C5029831-26FB-407D-BA09-092FE45FF4CA}" destId="{5A645A43-DEB3-414A-8236-9B4AB1DC5C60}" srcOrd="0" destOrd="0" parTransId="{2F3CE397-7685-4339-B95E-25263AF6500B}" sibTransId="{827AC929-78A6-4CEB-A4DA-9DA191C21135}"/>
    <dgm:cxn modelId="{DBAC7105-B069-4FC9-99E4-7113ABC75963}" type="presOf" srcId="{C65F657B-DF97-486B-B1E1-53558CB0DED0}" destId="{27483CC1-ADEE-4F51-9458-B0558BED44EF}" srcOrd="0" destOrd="0" presId="urn:microsoft.com/office/officeart/2005/8/layout/matrix1"/>
    <dgm:cxn modelId="{72439A0C-5926-40DE-89E2-A3FE620E97CF}" type="presOf" srcId="{B0E24E08-8F74-42BA-839C-3F5FE43EC479}" destId="{27483CC1-ADEE-4F51-9458-B0558BED44EF}" srcOrd="0" destOrd="3" presId="urn:microsoft.com/office/officeart/2005/8/layout/matrix1"/>
    <dgm:cxn modelId="{250EA615-DA07-44CD-8A5B-A310625ED870}" srcId="{9FD52937-79AC-422A-9724-19EBA0B1DF76}" destId="{D51CDBAF-E954-4432-8F30-7A0A0E3EB776}" srcOrd="0" destOrd="0" parTransId="{3953CE42-FBB3-4D17-BDBC-5FDAC8AE3230}" sibTransId="{DBC5FF6D-7FA4-4319-A417-AC15CFA84853}"/>
    <dgm:cxn modelId="{C1209417-181A-42AD-81A3-E3DF69EC6001}" type="presOf" srcId="{8F4188EB-8326-46A0-878C-9F055CEF01F0}" destId="{050BB346-52F4-4CF3-A199-1F6EBB595D9E}" srcOrd="1" destOrd="0" presId="urn:microsoft.com/office/officeart/2005/8/layout/matrix1"/>
    <dgm:cxn modelId="{02BDAA25-F6ED-4A4E-9E01-2A8E49F13DF2}" type="presOf" srcId="{E176F204-69C4-4375-8015-BEC9E10AB4AB}" destId="{050BB346-52F4-4CF3-A199-1F6EBB595D9E}" srcOrd="1" destOrd="1" presId="urn:microsoft.com/office/officeart/2005/8/layout/matrix1"/>
    <dgm:cxn modelId="{1BA5E227-AAFB-4D69-9C12-1E8BC7207189}" srcId="{9FD52937-79AC-422A-9724-19EBA0B1DF76}" destId="{8F4188EB-8326-46A0-878C-9F055CEF01F0}" srcOrd="1" destOrd="0" parTransId="{455622D1-674A-44D9-ADD6-12758FA4C94D}" sibTransId="{DD7CE770-89EB-4470-9763-5E72F5C6AF70}"/>
    <dgm:cxn modelId="{5E322833-2C6D-44AB-B793-4DAF89CC0797}" srcId="{16709CE6-DBBC-48A3-8FCB-25FC6F9D2D6C}" destId="{D2F25726-8F1B-4EDB-844A-44DF2E6ADEE5}" srcOrd="0" destOrd="0" parTransId="{C444B1C0-1109-4F44-9D35-5AB65FE82BE8}" sibTransId="{6E8702B0-EAEF-4AB8-B388-20062C81E658}"/>
    <dgm:cxn modelId="{7B5E7C34-989C-4D46-804A-0CFEF331B03D}" srcId="{C65F657B-DF97-486B-B1E1-53558CB0DED0}" destId="{4755FD10-037A-4B98-9744-12477B02411B}" srcOrd="0" destOrd="0" parTransId="{DEE17CB8-D019-40F3-9780-B077315B386A}" sibTransId="{8DEC13D9-BA05-48F5-845C-D76739AA02E1}"/>
    <dgm:cxn modelId="{C1B41B3A-674D-4AAF-B205-A2A7F2E85600}" type="presOf" srcId="{6AA2E07A-1458-4259-8056-EE7C1045E4F5}" destId="{AC6ECD57-8CC9-4CE9-BBAC-3807EC89CDED}" srcOrd="0" destOrd="3" presId="urn:microsoft.com/office/officeart/2005/8/layout/matrix1"/>
    <dgm:cxn modelId="{5951B93B-7E58-4DDE-A307-233E2C287593}" type="presOf" srcId="{534ED54A-93C8-4F2E-9C05-222CCE7C0A61}" destId="{050BB346-52F4-4CF3-A199-1F6EBB595D9E}" srcOrd="1" destOrd="2" presId="urn:microsoft.com/office/officeart/2005/8/layout/matrix1"/>
    <dgm:cxn modelId="{976AB140-CFDC-4A14-9D8A-0E19814AD4EB}" srcId="{C5029831-26FB-407D-BA09-092FE45FF4CA}" destId="{799E8484-EB2D-4C63-ABE0-2683E0A4CA68}" srcOrd="1" destOrd="0" parTransId="{C832F8F5-0F7D-462A-9DDC-FD11A8F85888}" sibTransId="{C3DFFD35-2232-4300-8B09-1191AF8F281B}"/>
    <dgm:cxn modelId="{428C7A41-0CD5-4E49-A083-04E0A9DF9619}" srcId="{9E61FA60-F522-4F4C-AA08-DBC16077F049}" destId="{16709CE6-DBBC-48A3-8FCB-25FC6F9D2D6C}" srcOrd="1" destOrd="0" parTransId="{CE4E666D-E333-48D1-92CB-8D5F584E0D2E}" sibTransId="{70A6DCB0-F1A6-4CBC-918A-54D1F0440DD9}"/>
    <dgm:cxn modelId="{A94E4464-27B3-4C0F-B4B9-15BBE0074A3D}" type="presOf" srcId="{7F15C2B7-57E0-4FDF-B350-DAA2E369DA99}" destId="{BAA95918-66E1-4A1E-8A9A-78EC5B86B5D4}" srcOrd="1" destOrd="2" presId="urn:microsoft.com/office/officeart/2005/8/layout/matrix1"/>
    <dgm:cxn modelId="{50C76C48-F7E2-4DF7-8EB3-8D25C6C2AE32}" type="presOf" srcId="{B8CB596D-62AD-44E9-93A4-DF2B02B7A004}" destId="{3139C828-FA93-407D-B802-819ECEE332E1}" srcOrd="0" destOrd="3" presId="urn:microsoft.com/office/officeart/2005/8/layout/matrix1"/>
    <dgm:cxn modelId="{B8B03369-AECA-400C-A992-9369D4F019B1}" srcId="{C65F657B-DF97-486B-B1E1-53558CB0DED0}" destId="{B0E24E08-8F74-42BA-839C-3F5FE43EC479}" srcOrd="2" destOrd="0" parTransId="{80E4B958-B8AA-4947-85D1-163C44C98968}" sibTransId="{247E081F-17B7-48C2-B279-DFB07066F062}"/>
    <dgm:cxn modelId="{F0201C6A-A795-4335-B486-27855DA331E8}" srcId="{9FD52937-79AC-422A-9724-19EBA0B1DF76}" destId="{C65F657B-DF97-486B-B1E1-53558CB0DED0}" srcOrd="3" destOrd="0" parTransId="{8816544D-C8F5-45C1-B233-7A7F1422C939}" sibTransId="{18D9DB64-9C01-4233-ABF5-9764C4342197}"/>
    <dgm:cxn modelId="{E370DA6C-B7D7-4518-A535-413CEF44FC15}" type="presOf" srcId="{5F083E07-F086-48B6-AA72-096D0F26323E}" destId="{27483CC1-ADEE-4F51-9458-B0558BED44EF}" srcOrd="0" destOrd="2" presId="urn:microsoft.com/office/officeart/2005/8/layout/matrix1"/>
    <dgm:cxn modelId="{F991F66D-384D-4DA9-9BB6-C3E54A54E4F7}" type="presOf" srcId="{5F083E07-F086-48B6-AA72-096D0F26323E}" destId="{21F872CC-C1BA-4BFC-BD32-3D31403DB954}" srcOrd="1" destOrd="2" presId="urn:microsoft.com/office/officeart/2005/8/layout/matrix1"/>
    <dgm:cxn modelId="{9963E84E-7843-43A6-8558-FDF9D59551C3}" srcId="{D51CDBAF-E954-4432-8F30-7A0A0E3EB776}" destId="{B84FD58E-0297-4C99-8B82-46C1957505FE}" srcOrd="2" destOrd="0" parTransId="{2BF07458-8838-457E-9BC8-39E17EE31CB1}" sibTransId="{D61566A7-4AF8-4059-AD16-EB29723D26B9}"/>
    <dgm:cxn modelId="{49B62170-E47E-4C0A-A71F-4A666F4F5C05}" type="presOf" srcId="{9E61FA60-F522-4F4C-AA08-DBC16077F049}" destId="{73C16872-7A6F-42A1-A206-D2CCE38B29F4}" srcOrd="0" destOrd="0" presId="urn:microsoft.com/office/officeart/2005/8/layout/matrix1"/>
    <dgm:cxn modelId="{8AA32570-3B32-4BFC-9A89-C7BDFB31E237}" type="presOf" srcId="{B84FD58E-0297-4C99-8B82-46C1957505FE}" destId="{C4CEC0A5-A445-4EF8-B3F9-C5E14C96637A}" srcOrd="0" destOrd="3" presId="urn:microsoft.com/office/officeart/2005/8/layout/matrix1"/>
    <dgm:cxn modelId="{65218D70-3941-4108-B858-44944C140DF6}" srcId="{8F4188EB-8326-46A0-878C-9F055CEF01F0}" destId="{B8CB596D-62AD-44E9-93A4-DF2B02B7A004}" srcOrd="2" destOrd="0" parTransId="{A880EEA4-98DB-4488-A780-F04B5B9D98E8}" sibTransId="{B683AEC9-13FF-4418-9A4A-AB0E007A79B8}"/>
    <dgm:cxn modelId="{B9273353-7E52-4F9B-AB42-E03E4E337717}" srcId="{8F4188EB-8326-46A0-878C-9F055CEF01F0}" destId="{E176F204-69C4-4375-8015-BEC9E10AB4AB}" srcOrd="0" destOrd="0" parTransId="{DB604FBA-D04D-46A0-AAE3-D0D9588B78BF}" sibTransId="{B08A65E2-4E61-44B9-A0BF-7F2AB9CD897B}"/>
    <dgm:cxn modelId="{D2007B75-7EBB-433E-B38B-824DA29848D9}" type="presOf" srcId="{7F15C2B7-57E0-4FDF-B350-DAA2E369DA99}" destId="{C4CEC0A5-A445-4EF8-B3F9-C5E14C96637A}" srcOrd="0" destOrd="2" presId="urn:microsoft.com/office/officeart/2005/8/layout/matrix1"/>
    <dgm:cxn modelId="{C6F1EF57-05D8-464C-BF62-BA7B0115E7B9}" type="presOf" srcId="{5A645A43-DEB3-414A-8236-9B4AB1DC5C60}" destId="{AC6ECD57-8CC9-4CE9-BBAC-3807EC89CDED}" srcOrd="0" destOrd="1" presId="urn:microsoft.com/office/officeart/2005/8/layout/matrix1"/>
    <dgm:cxn modelId="{A284CD78-52D5-4860-B0F4-D3057CC50414}" srcId="{D51CDBAF-E954-4432-8F30-7A0A0E3EB776}" destId="{EC66F3FF-EEEF-4E09-80E3-5B5B27B342AF}" srcOrd="0" destOrd="0" parTransId="{F7D6BE1F-6C99-4AF2-A5B4-8787742B87EB}" sibTransId="{04BFB36A-6530-4191-8944-ACA52430CEBF}"/>
    <dgm:cxn modelId="{E12B1959-566C-4582-A8DE-993DA68BAD22}" srcId="{16709CE6-DBBC-48A3-8FCB-25FC6F9D2D6C}" destId="{EC8F8850-68E0-45B3-A600-0449F616F1AE}" srcOrd="1" destOrd="0" parTransId="{95176AA4-5B62-42EE-8885-B90E1BFB4A00}" sibTransId="{ED4D29CC-3134-4DED-84A2-493C03BDA323}"/>
    <dgm:cxn modelId="{90952D7C-4802-43D9-82B8-0B9C2C6BF448}" srcId="{9E61FA60-F522-4F4C-AA08-DBC16077F049}" destId="{9FD52937-79AC-422A-9724-19EBA0B1DF76}" srcOrd="0" destOrd="0" parTransId="{29E2C7DA-A7F7-42FA-AC61-4A8F37B76175}" sibTransId="{B1804718-FA90-4B2E-A5B2-1AD0D9728EE8}"/>
    <dgm:cxn modelId="{340E2382-985E-4922-A774-00E322E73092}" type="presOf" srcId="{C65F657B-DF97-486B-B1E1-53558CB0DED0}" destId="{21F872CC-C1BA-4BFC-BD32-3D31403DB954}" srcOrd="1" destOrd="0" presId="urn:microsoft.com/office/officeart/2005/8/layout/matrix1"/>
    <dgm:cxn modelId="{898BF883-B9A3-4033-A453-909A12A132CE}" type="presOf" srcId="{B8CB596D-62AD-44E9-93A4-DF2B02B7A004}" destId="{050BB346-52F4-4CF3-A199-1F6EBB595D9E}" srcOrd="1" destOrd="3" presId="urn:microsoft.com/office/officeart/2005/8/layout/matrix1"/>
    <dgm:cxn modelId="{35D5678E-195A-47A0-9E62-CC07AD79AA46}" type="presOf" srcId="{6AA2E07A-1458-4259-8056-EE7C1045E4F5}" destId="{CB810283-B1E4-4017-8214-AFFA205A4916}" srcOrd="1" destOrd="3" presId="urn:microsoft.com/office/officeart/2005/8/layout/matrix1"/>
    <dgm:cxn modelId="{198DC796-6778-4E2E-B9D0-84DB725B69A1}" srcId="{8F4188EB-8326-46A0-878C-9F055CEF01F0}" destId="{534ED54A-93C8-4F2E-9C05-222CCE7C0A61}" srcOrd="1" destOrd="0" parTransId="{EA1ADC80-2797-4D47-AC68-1A93706725CB}" sibTransId="{86B84DC3-9A49-4264-92FE-4AF558E233FF}"/>
    <dgm:cxn modelId="{50C96E98-8D33-499F-BFE5-FFD35FE60753}" type="presOf" srcId="{534ED54A-93C8-4F2E-9C05-222CCE7C0A61}" destId="{3139C828-FA93-407D-B802-819ECEE332E1}" srcOrd="0" destOrd="2" presId="urn:microsoft.com/office/officeart/2005/8/layout/matrix1"/>
    <dgm:cxn modelId="{B0BA579E-88A6-4D43-B534-1A7816B47C8E}" type="presOf" srcId="{D51CDBAF-E954-4432-8F30-7A0A0E3EB776}" destId="{C4CEC0A5-A445-4EF8-B3F9-C5E14C96637A}" srcOrd="0" destOrd="0" presId="urn:microsoft.com/office/officeart/2005/8/layout/matrix1"/>
    <dgm:cxn modelId="{DF0D7AA1-E49E-43D4-AA10-C070C8C1B1D4}" type="presOf" srcId="{C5029831-26FB-407D-BA09-092FE45FF4CA}" destId="{AC6ECD57-8CC9-4CE9-BBAC-3807EC89CDED}" srcOrd="0" destOrd="0" presId="urn:microsoft.com/office/officeart/2005/8/layout/matrix1"/>
    <dgm:cxn modelId="{63C2EEA3-444B-4AEB-9AED-273357C38286}" type="presOf" srcId="{D51CDBAF-E954-4432-8F30-7A0A0E3EB776}" destId="{BAA95918-66E1-4A1E-8A9A-78EC5B86B5D4}" srcOrd="1" destOrd="0" presId="urn:microsoft.com/office/officeart/2005/8/layout/matrix1"/>
    <dgm:cxn modelId="{D04680A6-AF47-4EFB-9301-8025E645E01D}" type="presOf" srcId="{799E8484-EB2D-4C63-ABE0-2683E0A4CA68}" destId="{CB810283-B1E4-4017-8214-AFFA205A4916}" srcOrd="1" destOrd="2" presId="urn:microsoft.com/office/officeart/2005/8/layout/matrix1"/>
    <dgm:cxn modelId="{84462EA9-6D90-4897-B652-C5CD328DFB0E}" type="presOf" srcId="{B0E24E08-8F74-42BA-839C-3F5FE43EC479}" destId="{21F872CC-C1BA-4BFC-BD32-3D31403DB954}" srcOrd="1" destOrd="3" presId="urn:microsoft.com/office/officeart/2005/8/layout/matrix1"/>
    <dgm:cxn modelId="{AA7E8DB1-BD60-42CB-83F5-63F622EECC70}" type="presOf" srcId="{9FD52937-79AC-422A-9724-19EBA0B1DF76}" destId="{A7505EC4-162E-4D84-BF82-1FC69C2150D7}" srcOrd="0" destOrd="0" presId="urn:microsoft.com/office/officeart/2005/8/layout/matrix1"/>
    <dgm:cxn modelId="{4DC0E9C0-BC58-49B2-9A83-47B7DD9B73E6}" type="presOf" srcId="{EC66F3FF-EEEF-4E09-80E3-5B5B27B342AF}" destId="{C4CEC0A5-A445-4EF8-B3F9-C5E14C96637A}" srcOrd="0" destOrd="1" presId="urn:microsoft.com/office/officeart/2005/8/layout/matrix1"/>
    <dgm:cxn modelId="{FA7BFEC2-B908-4BD1-8F19-71FEA4BE9213}" type="presOf" srcId="{799E8484-EB2D-4C63-ABE0-2683E0A4CA68}" destId="{AC6ECD57-8CC9-4CE9-BBAC-3807EC89CDED}" srcOrd="0" destOrd="2" presId="urn:microsoft.com/office/officeart/2005/8/layout/matrix1"/>
    <dgm:cxn modelId="{D9A0C3C7-0969-4A36-BA04-4E2ABD3DF608}" srcId="{9FD52937-79AC-422A-9724-19EBA0B1DF76}" destId="{C5029831-26FB-407D-BA09-092FE45FF4CA}" srcOrd="2" destOrd="0" parTransId="{535E3FDB-586F-427E-914D-1E07E6032E59}" sibTransId="{D980E5AC-EC85-4978-9FD7-648DDA1B19B1}"/>
    <dgm:cxn modelId="{166ED0C7-483C-4E31-8090-D304C83AC97B}" type="presOf" srcId="{C5029831-26FB-407D-BA09-092FE45FF4CA}" destId="{CB810283-B1E4-4017-8214-AFFA205A4916}" srcOrd="1" destOrd="0" presId="urn:microsoft.com/office/officeart/2005/8/layout/matrix1"/>
    <dgm:cxn modelId="{F68E0DCD-345D-4527-A106-959BE669450B}" type="presOf" srcId="{8F4188EB-8326-46A0-878C-9F055CEF01F0}" destId="{3139C828-FA93-407D-B802-819ECEE332E1}" srcOrd="0" destOrd="0" presId="urn:microsoft.com/office/officeart/2005/8/layout/matrix1"/>
    <dgm:cxn modelId="{3E297CDA-E2A4-4671-B928-1B2C27624BF0}" srcId="{C65F657B-DF97-486B-B1E1-53558CB0DED0}" destId="{5F083E07-F086-48B6-AA72-096D0F26323E}" srcOrd="1" destOrd="0" parTransId="{B5410BDD-2AC3-4B51-9C8B-E8672B98F427}" sibTransId="{6460EF39-DC18-4F1E-9065-F926E4AF5301}"/>
    <dgm:cxn modelId="{FE7041E1-E806-4317-B44E-B68BD5122E51}" srcId="{C5029831-26FB-407D-BA09-092FE45FF4CA}" destId="{6AA2E07A-1458-4259-8056-EE7C1045E4F5}" srcOrd="2" destOrd="0" parTransId="{08AC5CD2-858D-44D7-914B-B33421B8A5F1}" sibTransId="{FA4B9608-7BC9-4AC9-AE64-DAE38CFE9732}"/>
    <dgm:cxn modelId="{CEE38BE3-FC3E-419B-B896-1B56D7C4C4AB}" type="presOf" srcId="{4755FD10-037A-4B98-9744-12477B02411B}" destId="{21F872CC-C1BA-4BFC-BD32-3D31403DB954}" srcOrd="1" destOrd="1" presId="urn:microsoft.com/office/officeart/2005/8/layout/matrix1"/>
    <dgm:cxn modelId="{52013CE4-947A-490B-86EA-434D3105BD0D}" srcId="{16709CE6-DBBC-48A3-8FCB-25FC6F9D2D6C}" destId="{F2B691C8-86A8-47E2-9BFB-61BB5DA1F31D}" srcOrd="2" destOrd="0" parTransId="{64CCAA1E-B54E-413D-A166-3C6DBCAAB8A8}" sibTransId="{5FD06436-8A18-4D6F-942A-C05A74AB34B3}"/>
    <dgm:cxn modelId="{D8C47AE4-6FC0-48C7-BBB9-208B89EB2C9D}" type="presOf" srcId="{4755FD10-037A-4B98-9744-12477B02411B}" destId="{27483CC1-ADEE-4F51-9458-B0558BED44EF}" srcOrd="0" destOrd="1" presId="urn:microsoft.com/office/officeart/2005/8/layout/matrix1"/>
    <dgm:cxn modelId="{90E977E7-F9FC-4128-B4FC-8BF22289E14F}" type="presOf" srcId="{5A645A43-DEB3-414A-8236-9B4AB1DC5C60}" destId="{CB810283-B1E4-4017-8214-AFFA205A4916}" srcOrd="1" destOrd="1" presId="urn:microsoft.com/office/officeart/2005/8/layout/matrix1"/>
    <dgm:cxn modelId="{A4AE2CEB-436E-4AD3-A73C-2AADB9EB11E4}" type="presOf" srcId="{E176F204-69C4-4375-8015-BEC9E10AB4AB}" destId="{3139C828-FA93-407D-B802-819ECEE332E1}" srcOrd="0" destOrd="1" presId="urn:microsoft.com/office/officeart/2005/8/layout/matrix1"/>
    <dgm:cxn modelId="{16E0D3F0-4859-4F70-8E91-F062DF542F2B}" type="presOf" srcId="{EC66F3FF-EEEF-4E09-80E3-5B5B27B342AF}" destId="{BAA95918-66E1-4A1E-8A9A-78EC5B86B5D4}" srcOrd="1" destOrd="1" presId="urn:microsoft.com/office/officeart/2005/8/layout/matrix1"/>
    <dgm:cxn modelId="{B137B2FB-BDE2-4B2D-873A-884941F17124}" srcId="{D51CDBAF-E954-4432-8F30-7A0A0E3EB776}" destId="{7F15C2B7-57E0-4FDF-B350-DAA2E369DA99}" srcOrd="1" destOrd="0" parTransId="{7401020D-88E9-4DF6-8558-832E6FC780DE}" sibTransId="{FCC8C857-36AA-4657-BC16-9B3E678324A7}"/>
    <dgm:cxn modelId="{3B3214FE-594E-4A8E-A8C2-1630E35BD8C0}" type="presOf" srcId="{B84FD58E-0297-4C99-8B82-46C1957505FE}" destId="{BAA95918-66E1-4A1E-8A9A-78EC5B86B5D4}" srcOrd="1" destOrd="3" presId="urn:microsoft.com/office/officeart/2005/8/layout/matrix1"/>
    <dgm:cxn modelId="{6DA5D2A7-7B44-4860-A13E-AB71EAEF5622}" type="presParOf" srcId="{73C16872-7A6F-42A1-A206-D2CCE38B29F4}" destId="{38F22046-CB3E-4F9E-B845-414FF7B4A45C}" srcOrd="0" destOrd="0" presId="urn:microsoft.com/office/officeart/2005/8/layout/matrix1"/>
    <dgm:cxn modelId="{59667A95-8F86-4EDC-86A1-396AA2AE342E}" type="presParOf" srcId="{38F22046-CB3E-4F9E-B845-414FF7B4A45C}" destId="{C4CEC0A5-A445-4EF8-B3F9-C5E14C96637A}" srcOrd="0" destOrd="0" presId="urn:microsoft.com/office/officeart/2005/8/layout/matrix1"/>
    <dgm:cxn modelId="{0E473128-11B8-4457-A128-EA63694F0F15}" type="presParOf" srcId="{38F22046-CB3E-4F9E-B845-414FF7B4A45C}" destId="{BAA95918-66E1-4A1E-8A9A-78EC5B86B5D4}" srcOrd="1" destOrd="0" presId="urn:microsoft.com/office/officeart/2005/8/layout/matrix1"/>
    <dgm:cxn modelId="{8CB8CB3E-AD37-4B1D-8302-469E95ED324D}" type="presParOf" srcId="{38F22046-CB3E-4F9E-B845-414FF7B4A45C}" destId="{3139C828-FA93-407D-B802-819ECEE332E1}" srcOrd="2" destOrd="0" presId="urn:microsoft.com/office/officeart/2005/8/layout/matrix1"/>
    <dgm:cxn modelId="{1780D321-CD17-48CC-80AD-754D8717F5F1}" type="presParOf" srcId="{38F22046-CB3E-4F9E-B845-414FF7B4A45C}" destId="{050BB346-52F4-4CF3-A199-1F6EBB595D9E}" srcOrd="3" destOrd="0" presId="urn:microsoft.com/office/officeart/2005/8/layout/matrix1"/>
    <dgm:cxn modelId="{7D71CB56-AED7-4126-B3E2-20495A96ACA7}" type="presParOf" srcId="{38F22046-CB3E-4F9E-B845-414FF7B4A45C}" destId="{AC6ECD57-8CC9-4CE9-BBAC-3807EC89CDED}" srcOrd="4" destOrd="0" presId="urn:microsoft.com/office/officeart/2005/8/layout/matrix1"/>
    <dgm:cxn modelId="{093B3D19-5ABA-47B1-9C61-F6E890C07435}" type="presParOf" srcId="{38F22046-CB3E-4F9E-B845-414FF7B4A45C}" destId="{CB810283-B1E4-4017-8214-AFFA205A4916}" srcOrd="5" destOrd="0" presId="urn:microsoft.com/office/officeart/2005/8/layout/matrix1"/>
    <dgm:cxn modelId="{0F9C106F-1EE4-4169-868E-84ADC3DF45AE}" type="presParOf" srcId="{38F22046-CB3E-4F9E-B845-414FF7B4A45C}" destId="{27483CC1-ADEE-4F51-9458-B0558BED44EF}" srcOrd="6" destOrd="0" presId="urn:microsoft.com/office/officeart/2005/8/layout/matrix1"/>
    <dgm:cxn modelId="{CDE2BFA9-F9A0-4B49-8E1B-2A1713052323}" type="presParOf" srcId="{38F22046-CB3E-4F9E-B845-414FF7B4A45C}" destId="{21F872CC-C1BA-4BFC-BD32-3D31403DB954}" srcOrd="7" destOrd="0" presId="urn:microsoft.com/office/officeart/2005/8/layout/matrix1"/>
    <dgm:cxn modelId="{24C52D55-DBDA-4A14-A003-80131A5DF444}" type="presParOf" srcId="{73C16872-7A6F-42A1-A206-D2CCE38B29F4}" destId="{A7505EC4-162E-4D84-BF82-1FC69C2150D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CEC0A5-A445-4EF8-B3F9-C5E14C96637A}">
      <dsp:nvSpPr>
        <dsp:cNvPr id="0" name=""/>
        <dsp:cNvSpPr/>
      </dsp:nvSpPr>
      <dsp:spPr>
        <a:xfrm rot="16200000">
          <a:off x="1200150" y="-1200150"/>
          <a:ext cx="1981200" cy="4381500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強み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１　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２　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３</a:t>
          </a:r>
        </a:p>
      </dsp:txBody>
      <dsp:txXfrm rot="5400000">
        <a:off x="-1" y="1"/>
        <a:ext cx="4381500" cy="1485900"/>
      </dsp:txXfrm>
    </dsp:sp>
    <dsp:sp modelId="{3139C828-FA93-407D-B802-819ECEE332E1}">
      <dsp:nvSpPr>
        <dsp:cNvPr id="0" name=""/>
        <dsp:cNvSpPr/>
      </dsp:nvSpPr>
      <dsp:spPr>
        <a:xfrm>
          <a:off x="4381500" y="0"/>
          <a:ext cx="4381500" cy="1981200"/>
        </a:xfrm>
        <a:prstGeom prst="round1Rect">
          <a:avLst/>
        </a:prstGeom>
        <a:gradFill rotWithShape="0">
          <a:gsLst>
            <a:gs pos="0">
              <a:schemeClr val="accent5">
                <a:hueOff val="-1668259"/>
                <a:satOff val="3640"/>
                <a:lumOff val="-8889"/>
                <a:alphaOff val="0"/>
                <a:tint val="50000"/>
                <a:satMod val="300000"/>
              </a:schemeClr>
            </a:gs>
            <a:gs pos="35000">
              <a:schemeClr val="accent5">
                <a:hueOff val="-1668259"/>
                <a:satOff val="3640"/>
                <a:lumOff val="-8889"/>
                <a:alphaOff val="0"/>
                <a:tint val="37000"/>
                <a:satMod val="300000"/>
              </a:schemeClr>
            </a:gs>
            <a:gs pos="100000">
              <a:schemeClr val="accent5">
                <a:hueOff val="-1668259"/>
                <a:satOff val="3640"/>
                <a:lumOff val="-888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機会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１　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２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３</a:t>
          </a:r>
        </a:p>
      </dsp:txBody>
      <dsp:txXfrm>
        <a:off x="4381500" y="0"/>
        <a:ext cx="4381500" cy="1485900"/>
      </dsp:txXfrm>
    </dsp:sp>
    <dsp:sp modelId="{AC6ECD57-8CC9-4CE9-BBAC-3807EC89CDED}">
      <dsp:nvSpPr>
        <dsp:cNvPr id="0" name=""/>
        <dsp:cNvSpPr/>
      </dsp:nvSpPr>
      <dsp:spPr>
        <a:xfrm rot="10800000">
          <a:off x="0" y="1981200"/>
          <a:ext cx="4381500" cy="1981200"/>
        </a:xfrm>
        <a:prstGeom prst="round1Rect">
          <a:avLst/>
        </a:prstGeom>
        <a:gradFill rotWithShape="0">
          <a:gsLst>
            <a:gs pos="0">
              <a:schemeClr val="accent5">
                <a:hueOff val="-3336517"/>
                <a:satOff val="7280"/>
                <a:lumOff val="-17777"/>
                <a:alphaOff val="0"/>
                <a:tint val="50000"/>
                <a:satMod val="300000"/>
              </a:schemeClr>
            </a:gs>
            <a:gs pos="35000">
              <a:schemeClr val="accent5">
                <a:hueOff val="-3336517"/>
                <a:satOff val="7280"/>
                <a:lumOff val="-17777"/>
                <a:alphaOff val="0"/>
                <a:tint val="37000"/>
                <a:satMod val="300000"/>
              </a:schemeClr>
            </a:gs>
            <a:gs pos="100000">
              <a:schemeClr val="accent5">
                <a:hueOff val="-3336517"/>
                <a:satOff val="7280"/>
                <a:lumOff val="-177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弱み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１　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２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３</a:t>
          </a:r>
        </a:p>
      </dsp:txBody>
      <dsp:txXfrm rot="10800000">
        <a:off x="0" y="2476499"/>
        <a:ext cx="4381500" cy="1485900"/>
      </dsp:txXfrm>
    </dsp:sp>
    <dsp:sp modelId="{27483CC1-ADEE-4F51-9458-B0558BED44EF}">
      <dsp:nvSpPr>
        <dsp:cNvPr id="0" name=""/>
        <dsp:cNvSpPr/>
      </dsp:nvSpPr>
      <dsp:spPr>
        <a:xfrm rot="5400000">
          <a:off x="5581649" y="781050"/>
          <a:ext cx="1981200" cy="4381500"/>
        </a:xfrm>
        <a:prstGeom prst="round1Rect">
          <a:avLst/>
        </a:prstGeom>
        <a:gradFill rotWithShape="0">
          <a:gsLst>
            <a:gs pos="0">
              <a:schemeClr val="accent5">
                <a:hueOff val="-5004776"/>
                <a:satOff val="10920"/>
                <a:lumOff val="-26666"/>
                <a:alphaOff val="0"/>
                <a:tint val="50000"/>
                <a:satMod val="300000"/>
              </a:schemeClr>
            </a:gs>
            <a:gs pos="35000">
              <a:schemeClr val="accent5">
                <a:hueOff val="-5004776"/>
                <a:satOff val="10920"/>
                <a:lumOff val="-26666"/>
                <a:alphaOff val="0"/>
                <a:tint val="37000"/>
                <a:satMod val="300000"/>
              </a:schemeClr>
            </a:gs>
            <a:gs pos="100000">
              <a:schemeClr val="accent5">
                <a:hueOff val="-5004776"/>
                <a:satOff val="10920"/>
                <a:lumOff val="-2666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脅威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１　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２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３</a:t>
          </a:r>
        </a:p>
      </dsp:txBody>
      <dsp:txXfrm rot="-5400000">
        <a:off x="4381499" y="2476499"/>
        <a:ext cx="4381500" cy="1485900"/>
      </dsp:txXfrm>
    </dsp:sp>
    <dsp:sp modelId="{A7505EC4-162E-4D84-BF82-1FC69C2150D7}">
      <dsp:nvSpPr>
        <dsp:cNvPr id="0" name=""/>
        <dsp:cNvSpPr/>
      </dsp:nvSpPr>
      <dsp:spPr>
        <a:xfrm>
          <a:off x="3067049" y="1485900"/>
          <a:ext cx="2628900" cy="990600"/>
        </a:xfrm>
        <a:prstGeom prst="roundRect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4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ご自身の特徴</a:t>
          </a:r>
          <a:endParaRPr kumimoji="1" lang="en-US" altLang="ja-JP" sz="1900" kern="1200" dirty="0"/>
        </a:p>
        <a:p>
          <a:pPr marL="273050" lvl="0" indent="-27305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・・・・・・・・</a:t>
          </a:r>
          <a:endParaRPr kumimoji="1" lang="en-US" altLang="ja-JP" sz="1900" kern="1200" dirty="0"/>
        </a:p>
      </dsp:txBody>
      <dsp:txXfrm>
        <a:off x="3115406" y="1534257"/>
        <a:ext cx="2532186" cy="893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B29F15F-11AC-46EF-BA01-30BC50002362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7" tIns="46538" rIns="93077" bIns="46538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ea typeface="HGS創英ﾌﾟﾚｾﾞﾝｽEB" pitchFamily="18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0307BD-4B12-4242-8DF1-64D24771DF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xfrm>
            <a:off x="3898900" y="0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7" tIns="46538" rIns="93077" bIns="46538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ea typeface="HGS創英ﾌﾟﾚｾﾞﾝｽEB" pitchFamily="18" charset="-128"/>
              </a:defRPr>
            </a:lvl1pPr>
          </a:lstStyle>
          <a:p>
            <a:pPr>
              <a:defRPr/>
            </a:pPr>
            <a:fld id="{32A89171-BF13-4A53-B738-040D033B7A1B}" type="datetimeFigureOut">
              <a:rPr lang="ja-JP" altLang="en-US"/>
              <a:pPr>
                <a:defRPr/>
              </a:pPr>
              <a:t>2024/2/5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AA61B2A-FBC1-490F-99E4-B4E16AD79E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0" y="9513888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7" tIns="46538" rIns="93077" bIns="46538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ea typeface="HGS創英ﾌﾟﾚｾﾞﾝｽEB" pitchFamily="18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74C1B1D-9F4A-494A-903E-6D49C6852D6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3898900" y="9513888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7" tIns="46538" rIns="93077" bIns="46538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 smtClean="0">
                <a:effectLst>
                  <a:outerShdw blurRad="38100" dist="38100" dir="2700000" algn="tl">
                    <a:srgbClr val="C0C0C0"/>
                  </a:outerShdw>
                </a:effectLst>
                <a:ea typeface="HGS創英ﾌﾟﾚｾﾞﾝｽEB" panose="02020800000000000000" pitchFamily="18" charset="-128"/>
              </a:defRPr>
            </a:lvl1pPr>
          </a:lstStyle>
          <a:p>
            <a:pPr>
              <a:defRPr/>
            </a:pPr>
            <a:fld id="{EAC142BE-0C0E-4B87-85E9-AC0B2598CAF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5913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1DB95C63-E70E-4F7C-907B-4E21879EAF4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53" tIns="48277" rIns="96553" bIns="48277" numCol="1" anchor="t" anchorCtr="0" compatLnSpc="1">
            <a:prstTxWarp prst="textNoShape">
              <a:avLst/>
            </a:prstTxWarp>
          </a:bodyPr>
          <a:lstStyle>
            <a:lvl1pPr defTabSz="965200" eaLnBrk="1" hangingPunct="1">
              <a:defRPr sz="1300">
                <a:effectLst/>
                <a:ea typeface="HGS創英ﾌﾟﾚｾﾞﾝｽEB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D5256BB2-A8FD-4F12-B5EE-752F7EF3896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98900" y="0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53" tIns="48277" rIns="96553" bIns="48277" numCol="1" anchor="t" anchorCtr="0" compatLnSpc="1">
            <a:prstTxWarp prst="textNoShape">
              <a:avLst/>
            </a:prstTxWarp>
          </a:bodyPr>
          <a:lstStyle>
            <a:lvl1pPr algn="r" defTabSz="965200" eaLnBrk="1" hangingPunct="1">
              <a:defRPr sz="1300">
                <a:effectLst/>
                <a:ea typeface="HGS創英ﾌﾟﾚｾﾞﾝｽEB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D4C5549-F06C-449E-82B0-FCFF1A6D257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50888"/>
            <a:ext cx="5011738" cy="3759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5" name="Rectangle 5">
            <a:extLst>
              <a:ext uri="{FF2B5EF4-FFF2-40B4-BE49-F238E27FC236}">
                <a16:creationId xmlns:a16="http://schemas.microsoft.com/office/drawing/2014/main" id="{D17C5E7D-D10D-4DE1-AC50-B37E212E723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7738"/>
            <a:ext cx="550545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53" tIns="48277" rIns="96553" bIns="482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6806" name="Rectangle 6">
            <a:extLst>
              <a:ext uri="{FF2B5EF4-FFF2-40B4-BE49-F238E27FC236}">
                <a16:creationId xmlns:a16="http://schemas.microsoft.com/office/drawing/2014/main" id="{E4CD715F-BE57-475F-A297-FA81629AA01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3888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53" tIns="48277" rIns="96553" bIns="48277" numCol="1" anchor="b" anchorCtr="0" compatLnSpc="1">
            <a:prstTxWarp prst="textNoShape">
              <a:avLst/>
            </a:prstTxWarp>
          </a:bodyPr>
          <a:lstStyle>
            <a:lvl1pPr defTabSz="965200" eaLnBrk="1" hangingPunct="1">
              <a:defRPr sz="1300">
                <a:effectLst/>
                <a:ea typeface="HGS創英ﾌﾟﾚｾﾞﾝｽEB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6807" name="Rectangle 7">
            <a:extLst>
              <a:ext uri="{FF2B5EF4-FFF2-40B4-BE49-F238E27FC236}">
                <a16:creationId xmlns:a16="http://schemas.microsoft.com/office/drawing/2014/main" id="{592FA7F9-129F-4C62-BA98-C11587E6EA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900" y="9513888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53" tIns="48277" rIns="96553" bIns="48277" numCol="1" anchor="b" anchorCtr="0" compatLnSpc="1">
            <a:prstTxWarp prst="textNoShape">
              <a:avLst/>
            </a:prstTxWarp>
          </a:bodyPr>
          <a:lstStyle>
            <a:lvl1pPr algn="r" defTabSz="965200" eaLnBrk="1" hangingPunct="1">
              <a:defRPr sz="1300" smtClean="0">
                <a:ea typeface="HGS創英ﾌﾟﾚｾﾞﾝｽEB" panose="02020800000000000000" pitchFamily="18" charset="-128"/>
              </a:defRPr>
            </a:lvl1pPr>
          </a:lstStyle>
          <a:p>
            <a:pPr>
              <a:defRPr/>
            </a:pPr>
            <a:fld id="{C1003F8E-A3D8-48E2-A10B-458D6B2230B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1656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HGS創英ﾌﾟﾚｾﾞﾝｽEB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HGS創英ﾌﾟﾚｾﾞﾝｽEB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HGS創英ﾌﾟﾚｾﾞﾝｽEB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HGS創英ﾌﾟﾚｾﾞﾝｽEB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HGS創英ﾌﾟﾚｾﾞﾝｽEB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A8317400-4798-49F7-B928-DFD6932FC8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25" y="750888"/>
            <a:ext cx="5010150" cy="3757612"/>
          </a:xfrm>
          <a:ln/>
        </p:spPr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2CA6B432-8223-4E6B-A494-657B572D6F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7575" y="4757738"/>
            <a:ext cx="5048250" cy="450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7972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FD8570B-B15D-49AD-88C9-4553A8CBF3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25" y="750888"/>
            <a:ext cx="5010150" cy="3757612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638FE548-F3E5-48AF-A149-6CD74A90A6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7575" y="4757738"/>
            <a:ext cx="5048250" cy="450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0505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21065F5A-8C96-489A-BD47-ABC6616A0E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25" y="750888"/>
            <a:ext cx="5010150" cy="3757612"/>
          </a:xfrm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A30C02B-57B3-43CF-8EFB-91085D1965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7575" y="4757738"/>
            <a:ext cx="5048250" cy="450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3510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8">
            <a:extLst>
              <a:ext uri="{FF2B5EF4-FFF2-40B4-BE49-F238E27FC236}">
                <a16:creationId xmlns:a16="http://schemas.microsoft.com/office/drawing/2014/main" id="{0A585596-6BA8-4E5C-A63B-2A20EA26799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0" y="3733800"/>
            <a:ext cx="7924800" cy="0"/>
          </a:xfrm>
          <a:prstGeom prst="line">
            <a:avLst/>
          </a:prstGeom>
          <a:noFill/>
          <a:ln w="28575">
            <a:solidFill>
              <a:srgbClr val="80DC06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ja-JP" altLang="en-US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ＭＳ Ｐゴシック" charset="-128"/>
            </a:endParaRPr>
          </a:p>
        </p:txBody>
      </p:sp>
      <p:sp>
        <p:nvSpPr>
          <p:cNvPr id="1003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003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4DEA912-5974-4347-A239-115C53D31B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ITCとしての情報戦略を提案する</a:t>
            </a:r>
          </a:p>
        </p:txBody>
      </p:sp>
    </p:spTree>
    <p:extLst>
      <p:ext uri="{BB962C8B-B14F-4D97-AF65-F5344CB8AC3E}">
        <p14:creationId xmlns:p14="http://schemas.microsoft.com/office/powerpoint/2010/main" val="1868789197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CB5F65A4-E549-406E-86D1-D1380FF660C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E4D6E-4E5C-457C-8DDD-13470A7EF6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125D0C1D-EE85-409D-AABF-9FF8C7BDAF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ITCとしての情報戦略を提案する</a:t>
            </a:r>
          </a:p>
        </p:txBody>
      </p:sp>
    </p:spTree>
    <p:extLst>
      <p:ext uri="{BB962C8B-B14F-4D97-AF65-F5344CB8AC3E}">
        <p14:creationId xmlns:p14="http://schemas.microsoft.com/office/powerpoint/2010/main" val="104841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65F023A7-1C43-45DD-B1BB-B710EC7EA86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94F48-B8AC-4DAA-AA1A-DD2604E0EC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B8C6696-B9BE-4FC9-8AEE-68FD81B131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ITCとしての情報戦略を提案する</a:t>
            </a:r>
          </a:p>
        </p:txBody>
      </p:sp>
    </p:spTree>
    <p:extLst>
      <p:ext uri="{BB962C8B-B14F-4D97-AF65-F5344CB8AC3E}">
        <p14:creationId xmlns:p14="http://schemas.microsoft.com/office/powerpoint/2010/main" val="1744520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1148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800600" y="1219200"/>
            <a:ext cx="41148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8BFD45AA-C256-427A-92AD-62A7ED28B45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E2425-9054-4271-858D-02CB910C860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672A1EFD-FA88-471F-89D4-203207EDF5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ITCとしての情報戦略を提案する</a:t>
            </a:r>
          </a:p>
        </p:txBody>
      </p:sp>
    </p:spTree>
    <p:extLst>
      <p:ext uri="{BB962C8B-B14F-4D97-AF65-F5344CB8AC3E}">
        <p14:creationId xmlns:p14="http://schemas.microsoft.com/office/powerpoint/2010/main" val="1345746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6753C152-FCAB-4E78-8DAA-BA4AC4DC82E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9AB2A-982B-4325-A234-95A9981620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6C4B598-DAD7-4DFB-A24D-FB77E733B4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ITCとしての情報戦略を提案する</a:t>
            </a:r>
          </a:p>
        </p:txBody>
      </p:sp>
    </p:spTree>
    <p:extLst>
      <p:ext uri="{BB962C8B-B14F-4D97-AF65-F5344CB8AC3E}">
        <p14:creationId xmlns:p14="http://schemas.microsoft.com/office/powerpoint/2010/main" val="162569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F73CA3EB-3875-444F-9DD5-80466942976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C20C6-28D2-4F63-BDC7-3F4CEFF839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D15E6376-F447-434D-B228-285EA8D70E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ITCとしての情報戦略を提案する</a:t>
            </a:r>
          </a:p>
        </p:txBody>
      </p:sp>
    </p:spTree>
    <p:extLst>
      <p:ext uri="{BB962C8B-B14F-4D97-AF65-F5344CB8AC3E}">
        <p14:creationId xmlns:p14="http://schemas.microsoft.com/office/powerpoint/2010/main" val="355057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6C054E13-9738-4DA1-9C50-1D685718755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82E1-0548-4398-BB1C-6000C7F9955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Rectangle 14">
            <a:extLst>
              <a:ext uri="{FF2B5EF4-FFF2-40B4-BE49-F238E27FC236}">
                <a16:creationId xmlns:a16="http://schemas.microsoft.com/office/drawing/2014/main" id="{415CC0A3-FA49-4814-8799-A965C61DEC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ITCとしての情報戦略を提案する</a:t>
            </a:r>
          </a:p>
        </p:txBody>
      </p:sp>
    </p:spTree>
    <p:extLst>
      <p:ext uri="{BB962C8B-B14F-4D97-AF65-F5344CB8AC3E}">
        <p14:creationId xmlns:p14="http://schemas.microsoft.com/office/powerpoint/2010/main" val="372485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2" name="Freeform 6">
            <a:extLst>
              <a:ext uri="{FF2B5EF4-FFF2-40B4-BE49-F238E27FC236}">
                <a16:creationId xmlns:a16="http://schemas.microsoft.com/office/drawing/2014/main" id="{E0DC2639-43C1-4E4B-8A46-307393CD1AC5}"/>
              </a:ext>
            </a:extLst>
          </p:cNvPr>
          <p:cNvSpPr>
            <a:spLocks/>
          </p:cNvSpPr>
          <p:nvPr userDrawn="1"/>
        </p:nvSpPr>
        <p:spPr bwMode="auto">
          <a:xfrm>
            <a:off x="152400" y="1154113"/>
            <a:ext cx="8839200" cy="5170487"/>
          </a:xfrm>
          <a:custGeom>
            <a:avLst/>
            <a:gdLst>
              <a:gd name="T0" fmla="*/ 0 w 4320"/>
              <a:gd name="T1" fmla="*/ 3264 h 3264"/>
              <a:gd name="T2" fmla="*/ 0 w 4320"/>
              <a:gd name="T3" fmla="*/ 0 h 3264"/>
              <a:gd name="T4" fmla="*/ 4320 w 4320"/>
              <a:gd name="T5" fmla="*/ 0 h 3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" h="3264">
                <a:moveTo>
                  <a:pt x="0" y="3264"/>
                </a:moveTo>
                <a:lnTo>
                  <a:pt x="0" y="0"/>
                </a:lnTo>
                <a:lnTo>
                  <a:pt x="4320" y="0"/>
                </a:lnTo>
              </a:path>
            </a:pathLst>
          </a:custGeom>
          <a:noFill/>
          <a:ln w="12700" cmpd="sng">
            <a:solidFill>
              <a:srgbClr val="80DC0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ja-JP" altLang="en-US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ＭＳ Ｐゴシック" charset="-128"/>
            </a:endParaRPr>
          </a:p>
        </p:txBody>
      </p:sp>
      <p:sp>
        <p:nvSpPr>
          <p:cNvPr id="1027" name="Rectangle 11">
            <a:extLst>
              <a:ext uri="{FF2B5EF4-FFF2-40B4-BE49-F238E27FC236}">
                <a16:creationId xmlns:a16="http://schemas.microsoft.com/office/drawing/2014/main" id="{8D07554C-C9BA-4CB4-9C56-45F471A8E6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924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8" name="Rectangle 12">
            <a:extLst>
              <a:ext uri="{FF2B5EF4-FFF2-40B4-BE49-F238E27FC236}">
                <a16:creationId xmlns:a16="http://schemas.microsoft.com/office/drawing/2014/main" id="{B7B61BC0-9510-4A5A-8396-70AB13D778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610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6031" name="Rectangle 15">
            <a:extLst>
              <a:ext uri="{FF2B5EF4-FFF2-40B4-BE49-F238E27FC236}">
                <a16:creationId xmlns:a16="http://schemas.microsoft.com/office/drawing/2014/main" id="{2FF0A442-66AB-4E64-98B4-36CE7334534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5562600"/>
            <a:ext cx="1981200" cy="129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3200" b="1" smtClean="0">
                <a:solidFill>
                  <a:srgbClr val="92D050"/>
                </a:solidFill>
                <a:ea typeface="HGS創英ﾌﾟﾚｾﾞﾝｽEB" panose="02020800000000000000" pitchFamily="18" charset="-128"/>
              </a:defRPr>
            </a:lvl1pPr>
          </a:lstStyle>
          <a:p>
            <a:pPr>
              <a:defRPr/>
            </a:pPr>
            <a:fld id="{3CF958C4-F617-4678-A16D-299D3E8E8D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6030" name="Rectangle 14">
            <a:extLst>
              <a:ext uri="{FF2B5EF4-FFF2-40B4-BE49-F238E27FC236}">
                <a16:creationId xmlns:a16="http://schemas.microsoft.com/office/drawing/2014/main" id="{32031AA7-1ADC-4BBC-BC5B-487F521F606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77000"/>
            <a:ext cx="42672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400">
                <a:solidFill>
                  <a:srgbClr val="003300"/>
                </a:solidFill>
                <a:effectLst/>
                <a:ea typeface="HGS創英ﾌﾟﾚｾﾞﾝｽEB" pitchFamily="18" charset="-128"/>
              </a:defRPr>
            </a:lvl1pPr>
          </a:lstStyle>
          <a:p>
            <a:pPr>
              <a:defRPr/>
            </a:pPr>
            <a:r>
              <a:rPr lang="en-US" altLang="ja-JP"/>
              <a:t>ITCとしての情報戦略を提案する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AA2601C3-DECA-46E7-B5F1-8899AB4F348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15063" y="0"/>
            <a:ext cx="29289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ja-JP" altLang="en-US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特定非営利活動法人　ＩＴコーディネータ協会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HGS創英ﾌﾟﾚｾﾞﾝｽEB" pitchFamily="18" charset="-128"/>
          <a:ea typeface="HGS創英ﾌﾟﾚｾﾞﾝｽEB" pitchFamily="18" charset="-128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HGS創英ﾌﾟﾚｾﾞﾝｽEB" pitchFamily="18" charset="-128"/>
          <a:ea typeface="HGS創英ﾌﾟﾚｾﾞﾝｽEB" pitchFamily="18" charset="-128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HGS創英ﾌﾟﾚｾﾞﾝｽEB" pitchFamily="18" charset="-128"/>
          <a:ea typeface="HGS創英ﾌﾟﾚｾﾞﾝｽEB" pitchFamily="18" charset="-128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HGS創英ﾌﾟﾚｾﾞﾝｽEB" pitchFamily="18" charset="-128"/>
          <a:ea typeface="HGS創英ﾌﾟﾚｾﾞﾝｽEB" pitchFamily="18" charset="-128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HGS創英ﾌﾟﾚｾﾞﾝｽEB" pitchFamily="18" charset="-128"/>
          <a:ea typeface="HGS創英ﾌﾟﾚｾﾞﾝｽEB" pitchFamily="18" charset="-128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HGS創英ﾌﾟﾚｾﾞﾝｽEB" pitchFamily="18" charset="-128"/>
          <a:ea typeface="HGS創英ﾌﾟﾚｾﾞﾝｽEB" pitchFamily="18" charset="-128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HGS創英ﾌﾟﾚｾﾞﾝｽEB" pitchFamily="18" charset="-128"/>
          <a:ea typeface="HGS創英ﾌﾟﾚｾﾞﾝｽEB" pitchFamily="18" charset="-128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rgbClr val="003300"/>
          </a:solidFill>
          <a:latin typeface="HGS創英ﾌﾟﾚｾﾞﾝｽEB" pitchFamily="18" charset="-128"/>
          <a:ea typeface="HGS創英ﾌﾟﾚｾﾞﾝｽEB" pitchFamily="18" charset="-128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tabLst>
          <a:tab pos="990600" algn="l"/>
        </a:tabLst>
        <a:defRPr kumimoji="1" sz="2400">
          <a:solidFill>
            <a:schemeClr val="tx1"/>
          </a:solidFill>
          <a:latin typeface="HGS創英ﾌﾟﾚｾﾞﾝｽEB" pitchFamily="18" charset="-128"/>
          <a:ea typeface="HGS創英ﾌﾟﾚｾﾞﾝｽEB" pitchFamily="18" charset="-128"/>
          <a:cs typeface="+mn-cs"/>
        </a:defRPr>
      </a:lvl1pPr>
      <a:lvl2pPr marL="690563" indent="-233363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tabLst>
          <a:tab pos="990600" algn="l"/>
        </a:tabLst>
        <a:defRPr kumimoji="1" sz="2000">
          <a:solidFill>
            <a:schemeClr val="tx1"/>
          </a:solidFill>
          <a:latin typeface="HGS創英ﾌﾟﾚｾﾞﾝｽEB" pitchFamily="18" charset="-128"/>
          <a:ea typeface="HGS創英ﾌﾟﾚｾﾞﾝｽEB" pitchFamily="18" charset="-128"/>
          <a:cs typeface="+mn-cs"/>
        </a:defRPr>
      </a:lvl2pPr>
      <a:lvl3pPr marL="990600" indent="-120650" algn="l" rtl="0" eaLnBrk="0" fontAlgn="base" hangingPunct="0">
        <a:spcBef>
          <a:spcPct val="20000"/>
        </a:spcBef>
        <a:spcAft>
          <a:spcPct val="0"/>
        </a:spcAft>
        <a:buClr>
          <a:srgbClr val="336600"/>
        </a:buClr>
        <a:buChar char="•"/>
        <a:tabLst>
          <a:tab pos="990600" algn="l"/>
        </a:tabLst>
        <a:defRPr kumimoji="1">
          <a:solidFill>
            <a:schemeClr val="tx1"/>
          </a:solidFill>
          <a:latin typeface="HGS創英ﾌﾟﾚｾﾞﾝｽEB" pitchFamily="18" charset="-128"/>
          <a:ea typeface="HGS創英ﾌﾟﾚｾﾞﾝｽEB" pitchFamily="18" charset="-128"/>
          <a:cs typeface="+mn-cs"/>
        </a:defRPr>
      </a:lvl3pPr>
      <a:lvl4pPr marL="1249363" indent="-793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tabLst>
          <a:tab pos="990600" algn="l"/>
        </a:tabLst>
        <a:defRPr kumimoji="1" sz="1600">
          <a:solidFill>
            <a:schemeClr val="tx1"/>
          </a:solidFill>
          <a:latin typeface="HGS創英ﾌﾟﾚｾﾞﾝｽEB" pitchFamily="18" charset="-128"/>
          <a:ea typeface="HGS創英ﾌﾟﾚｾﾞﾝｽEB" pitchFamily="18" charset="-128"/>
          <a:cs typeface="+mn-cs"/>
        </a:defRPr>
      </a:lvl4pPr>
      <a:lvl5pPr marL="1616075" indent="-184150" algn="l" rtl="0" eaLnBrk="0" fontAlgn="base" hangingPunct="0">
        <a:spcBef>
          <a:spcPct val="20000"/>
        </a:spcBef>
        <a:spcAft>
          <a:spcPct val="0"/>
        </a:spcAft>
        <a:buChar char="•"/>
        <a:tabLst>
          <a:tab pos="990600" algn="l"/>
        </a:tabLst>
        <a:defRPr kumimoji="1" sz="1600">
          <a:solidFill>
            <a:schemeClr val="tx1"/>
          </a:solidFill>
          <a:latin typeface="HGS創英ﾌﾟﾚｾﾞﾝｽEB" pitchFamily="18" charset="-128"/>
          <a:ea typeface="HGS創英ﾌﾟﾚｾﾞﾝｽEB" pitchFamily="18" charset="-128"/>
          <a:cs typeface="+mn-cs"/>
        </a:defRPr>
      </a:lvl5pPr>
      <a:lvl6pPr marL="2073275" indent="-184150" algn="l" rtl="0" fontAlgn="base">
        <a:spcBef>
          <a:spcPct val="20000"/>
        </a:spcBef>
        <a:spcAft>
          <a:spcPct val="0"/>
        </a:spcAft>
        <a:buChar char="•"/>
        <a:tabLst>
          <a:tab pos="990600" algn="l"/>
        </a:tabLst>
        <a:defRPr kumimoji="1" sz="1600">
          <a:solidFill>
            <a:schemeClr val="tx1"/>
          </a:solidFill>
          <a:latin typeface="+mn-lt"/>
          <a:ea typeface="+mn-ea"/>
          <a:cs typeface="+mn-cs"/>
        </a:defRPr>
      </a:lvl6pPr>
      <a:lvl7pPr marL="2530475" indent="-184150" algn="l" rtl="0" fontAlgn="base">
        <a:spcBef>
          <a:spcPct val="20000"/>
        </a:spcBef>
        <a:spcAft>
          <a:spcPct val="0"/>
        </a:spcAft>
        <a:buChar char="•"/>
        <a:tabLst>
          <a:tab pos="990600" algn="l"/>
        </a:tabLst>
        <a:defRPr kumimoji="1" sz="1600">
          <a:solidFill>
            <a:schemeClr val="tx1"/>
          </a:solidFill>
          <a:latin typeface="+mn-lt"/>
          <a:ea typeface="+mn-ea"/>
          <a:cs typeface="+mn-cs"/>
        </a:defRPr>
      </a:lvl7pPr>
      <a:lvl8pPr marL="2987675" indent="-184150" algn="l" rtl="0" fontAlgn="base">
        <a:spcBef>
          <a:spcPct val="20000"/>
        </a:spcBef>
        <a:spcAft>
          <a:spcPct val="0"/>
        </a:spcAft>
        <a:buChar char="•"/>
        <a:tabLst>
          <a:tab pos="990600" algn="l"/>
        </a:tabLst>
        <a:defRPr kumimoji="1" sz="1600">
          <a:solidFill>
            <a:schemeClr val="tx1"/>
          </a:solidFill>
          <a:latin typeface="+mn-lt"/>
          <a:ea typeface="+mn-ea"/>
          <a:cs typeface="+mn-cs"/>
        </a:defRPr>
      </a:lvl8pPr>
      <a:lvl9pPr marL="3444875" indent="-184150" algn="l" rtl="0" fontAlgn="base">
        <a:spcBef>
          <a:spcPct val="20000"/>
        </a:spcBef>
        <a:spcAft>
          <a:spcPct val="0"/>
        </a:spcAft>
        <a:buChar char="•"/>
        <a:tabLst>
          <a:tab pos="990600" algn="l"/>
        </a:tabLst>
        <a:defRPr kumimoji="1"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5">
            <a:extLst>
              <a:ext uri="{FF2B5EF4-FFF2-40B4-BE49-F238E27FC236}">
                <a16:creationId xmlns:a16="http://schemas.microsoft.com/office/drawing/2014/main" id="{A1A5801D-A2CA-470F-934B-E8B2749565E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9pPr>
          </a:lstStyle>
          <a:p>
            <a:fld id="{20F51B87-9786-45E3-A846-CB2EDB21785A}" type="slidenum">
              <a:rPr kumimoji="0" lang="en-US" altLang="ja-JP" sz="3200">
                <a:solidFill>
                  <a:srgbClr val="92D050"/>
                </a:solidFill>
                <a:ea typeface="HGS創英ﾌﾟﾚｾﾞﾝｽEB" panose="02020800000000000000" pitchFamily="18" charset="-128"/>
              </a:rPr>
              <a:pPr/>
              <a:t>0</a:t>
            </a:fld>
            <a:endParaRPr kumimoji="0" lang="en-US" altLang="ja-JP" sz="3200">
              <a:solidFill>
                <a:srgbClr val="92D050"/>
              </a:solidFill>
              <a:ea typeface="HGS創英ﾌﾟﾚｾﾞﾝｽEB" panose="02020800000000000000" pitchFamily="18" charset="-128"/>
            </a:endParaRPr>
          </a:p>
        </p:txBody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E8DD85A5-E88B-40B4-80F2-2CDB5AE7FA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534400" cy="685800"/>
          </a:xfrm>
        </p:spPr>
        <p:txBody>
          <a:bodyPr/>
          <a:lstStyle/>
          <a:p>
            <a:br>
              <a:rPr lang="ja-JP" altLang="en-US" sz="2800"/>
            </a:br>
            <a:r>
              <a:rPr lang="ja-JP" altLang="en-US" sz="2800"/>
              <a:t>振り返り表　</a:t>
            </a:r>
            <a:r>
              <a:rPr lang="en-US" altLang="ja-JP" sz="2800"/>
              <a:t>[</a:t>
            </a:r>
            <a:r>
              <a:rPr lang="ja-JP" altLang="en-US" sz="1600"/>
              <a:t>組織：</a:t>
            </a:r>
            <a:r>
              <a:rPr lang="ja-JP" altLang="en-US" sz="2800"/>
              <a:t>　　　　　</a:t>
            </a:r>
            <a:r>
              <a:rPr lang="en-US" altLang="ja-JP" sz="2800"/>
              <a:t>][</a:t>
            </a:r>
            <a:r>
              <a:rPr lang="ja-JP" altLang="en-US" sz="1800"/>
              <a:t>名前：</a:t>
            </a:r>
            <a:r>
              <a:rPr lang="ja-JP" altLang="en-US" sz="2800"/>
              <a:t>　　　　　　</a:t>
            </a:r>
            <a:r>
              <a:rPr lang="en-US" altLang="ja-JP" sz="2800"/>
              <a:t>]</a:t>
            </a:r>
            <a:r>
              <a:rPr lang="ja-JP" altLang="en-US" sz="2800"/>
              <a:t>　</a:t>
            </a:r>
            <a:endParaRPr lang="ja-JP" altLang="en-US" sz="4800"/>
          </a:p>
        </p:txBody>
      </p:sp>
      <p:graphicFrame>
        <p:nvGraphicFramePr>
          <p:cNvPr id="30" name="図表 29">
            <a:extLst>
              <a:ext uri="{FF2B5EF4-FFF2-40B4-BE49-F238E27FC236}">
                <a16:creationId xmlns:a16="http://schemas.microsoft.com/office/drawing/2014/main" id="{044E4F10-0AFF-407E-9E29-7E96EC0D8F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2510653"/>
              </p:ext>
            </p:extLst>
          </p:nvPr>
        </p:nvGraphicFramePr>
        <p:xfrm>
          <a:off x="228600" y="2514600"/>
          <a:ext cx="87630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" name="角丸四角形 30">
            <a:extLst>
              <a:ext uri="{FF2B5EF4-FFF2-40B4-BE49-F238E27FC236}">
                <a16:creationId xmlns:a16="http://schemas.microsoft.com/office/drawing/2014/main" id="{BC429B19-19EE-4B9A-AEB1-66D313FC89FD}"/>
              </a:ext>
            </a:extLst>
          </p:cNvPr>
          <p:cNvSpPr/>
          <p:nvPr/>
        </p:nvSpPr>
        <p:spPr bwMode="auto">
          <a:xfrm>
            <a:off x="228600" y="1295400"/>
            <a:ext cx="8686800" cy="1143000"/>
          </a:xfrm>
          <a:prstGeom prst="roundRect">
            <a:avLst>
              <a:gd name="adj" fmla="val 27414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177800" indent="-177800" eaLnBrk="1" hangingPunct="1">
              <a:buFont typeface="Arial" pitchFamily="34" charset="0"/>
              <a:buChar char="•"/>
              <a:defRPr/>
            </a:pPr>
            <a:endParaRPr lang="en-US" altLang="ja-JP" sz="1600" dirty="0">
              <a:latin typeface="Tahoma" pitchFamily="34" charset="0"/>
              <a:ea typeface="ＭＳ Ｐゴシック" charset="-128"/>
            </a:endParaRPr>
          </a:p>
          <a:p>
            <a:pPr marL="177800" indent="-177800" eaLnBrk="1" hangingPunct="1">
              <a:buFont typeface="Arial" pitchFamily="34" charset="0"/>
              <a:buChar char="•"/>
              <a:defRPr/>
            </a:pPr>
            <a:r>
              <a:rPr lang="ja-JP" altLang="en-US" sz="1600" dirty="0">
                <a:latin typeface="Tahoma" pitchFamily="34" charset="0"/>
                <a:ea typeface="ＭＳ Ｐゴシック" charset="-128"/>
              </a:rPr>
              <a:t>　　</a:t>
            </a:r>
            <a:endParaRPr lang="en-US" altLang="ja-JP" sz="1600" dirty="0">
              <a:latin typeface="Tahoma" pitchFamily="34" charset="0"/>
              <a:ea typeface="ＭＳ Ｐゴシック" charset="-128"/>
            </a:endParaRPr>
          </a:p>
          <a:p>
            <a:pPr marL="177800" indent="-177800" eaLnBrk="1" hangingPunct="1">
              <a:buFont typeface="Arial" pitchFamily="34" charset="0"/>
              <a:buChar char="•"/>
              <a:defRPr/>
            </a:pPr>
            <a:endParaRPr lang="ja-JP" altLang="en-US" sz="1600" dirty="0">
              <a:latin typeface="Tahoma" pitchFamily="34" charset="0"/>
              <a:ea typeface="ＭＳ Ｐゴシック" charset="-128"/>
            </a:endParaRPr>
          </a:p>
        </p:txBody>
      </p:sp>
      <p:sp>
        <p:nvSpPr>
          <p:cNvPr id="5127" name="正方形/長方形 31">
            <a:extLst>
              <a:ext uri="{FF2B5EF4-FFF2-40B4-BE49-F238E27FC236}">
                <a16:creationId xmlns:a16="http://schemas.microsoft.com/office/drawing/2014/main" id="{C01685EB-BAD3-44D9-ADB2-1C4AEDDFB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1031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9pPr>
          </a:lstStyle>
          <a:p>
            <a:pPr eaLnBrk="1" hangingPunct="1"/>
            <a:r>
              <a:rPr lang="ja-JP" altLang="en-US" sz="1400"/>
              <a:t>事前課題１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068D8D1A-F14C-C5D5-419F-E329B9DA69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" y="6480015"/>
            <a:ext cx="4285859" cy="3779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5">
            <a:extLst>
              <a:ext uri="{FF2B5EF4-FFF2-40B4-BE49-F238E27FC236}">
                <a16:creationId xmlns:a16="http://schemas.microsoft.com/office/drawing/2014/main" id="{2A292105-70B8-4463-A28A-994FB93373F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9pPr>
          </a:lstStyle>
          <a:p>
            <a:fld id="{5F484A02-2BA6-49A7-A849-EAFFA2159839}" type="slidenum">
              <a:rPr kumimoji="0" lang="en-US" altLang="ja-JP" sz="3200">
                <a:solidFill>
                  <a:srgbClr val="92D050"/>
                </a:solidFill>
                <a:ea typeface="HGS創英ﾌﾟﾚｾﾞﾝｽEB" panose="02020800000000000000" pitchFamily="18" charset="-128"/>
              </a:rPr>
              <a:pPr/>
              <a:t>1</a:t>
            </a:fld>
            <a:endParaRPr kumimoji="0" lang="en-US" altLang="ja-JP" sz="3200">
              <a:solidFill>
                <a:srgbClr val="92D050"/>
              </a:solidFill>
              <a:ea typeface="HGS創英ﾌﾟﾚｾﾞﾝｽEB" panose="02020800000000000000" pitchFamily="18" charset="-128"/>
            </a:endParaRPr>
          </a:p>
        </p:txBody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6172695C-C888-4E41-A315-308EA781B7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05800" cy="685800"/>
          </a:xfrm>
        </p:spPr>
        <p:txBody>
          <a:bodyPr/>
          <a:lstStyle/>
          <a:p>
            <a:r>
              <a:rPr lang="ja-JP" altLang="en-US" sz="1400"/>
              <a:t>事前課題</a:t>
            </a:r>
            <a:r>
              <a:rPr lang="en-US" altLang="ja-JP" sz="1400"/>
              <a:t>2</a:t>
            </a:r>
            <a:br>
              <a:rPr lang="ja-JP" altLang="en-US" sz="1400"/>
            </a:br>
            <a:r>
              <a:rPr lang="ja-JP" altLang="en-US" sz="2800"/>
              <a:t>整理結果</a:t>
            </a:r>
            <a:r>
              <a:rPr lang="en-US" altLang="ja-JP" sz="2800"/>
              <a:t>[</a:t>
            </a:r>
            <a:r>
              <a:rPr lang="ja-JP" altLang="en-US" sz="1600"/>
              <a:t>組織：</a:t>
            </a:r>
            <a:r>
              <a:rPr lang="ja-JP" altLang="en-US" sz="2800"/>
              <a:t>　　　　　</a:t>
            </a:r>
            <a:r>
              <a:rPr lang="en-US" altLang="ja-JP" sz="2800"/>
              <a:t>][</a:t>
            </a:r>
            <a:r>
              <a:rPr lang="ja-JP" altLang="en-US" sz="1800"/>
              <a:t>名前：</a:t>
            </a:r>
            <a:r>
              <a:rPr lang="ja-JP" altLang="en-US" sz="2800"/>
              <a:t>　　　　　　</a:t>
            </a:r>
            <a:r>
              <a:rPr lang="en-US" altLang="ja-JP" sz="2800"/>
              <a:t>]</a:t>
            </a:r>
            <a:r>
              <a:rPr lang="ja-JP" altLang="en-US" sz="2800"/>
              <a:t>　</a:t>
            </a:r>
          </a:p>
        </p:txBody>
      </p:sp>
      <p:sp>
        <p:nvSpPr>
          <p:cNvPr id="7173" name="コンテンツ プレースホルダ 10">
            <a:extLst>
              <a:ext uri="{FF2B5EF4-FFF2-40B4-BE49-F238E27FC236}">
                <a16:creationId xmlns:a16="http://schemas.microsoft.com/office/drawing/2014/main" id="{271A1AA6-6986-448B-BA50-55AED0B7A6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219200"/>
            <a:ext cx="8458200" cy="381000"/>
          </a:xfrm>
        </p:spPr>
        <p:txBody>
          <a:bodyPr/>
          <a:lstStyle/>
          <a:p>
            <a:pPr marL="173038" indent="-173038"/>
            <a:r>
              <a:rPr lang="ja-JP" altLang="en-US" sz="1600" dirty="0"/>
              <a:t>ドリーム７の理解結果</a:t>
            </a:r>
            <a:r>
              <a:rPr lang="en-US" altLang="ja-JP" sz="1600" dirty="0"/>
              <a:t>(</a:t>
            </a:r>
            <a:r>
              <a:rPr lang="ja-JP" altLang="en-US" sz="1600" dirty="0"/>
              <a:t>フォーマットは変更して構いません</a:t>
            </a:r>
            <a:r>
              <a:rPr lang="en-US" altLang="ja-JP" sz="1600" dirty="0"/>
              <a:t>)</a:t>
            </a:r>
          </a:p>
          <a:p>
            <a:pPr marL="173038" indent="-173038"/>
            <a:endParaRPr lang="ja-JP" altLang="en-US" sz="1600" dirty="0"/>
          </a:p>
        </p:txBody>
      </p:sp>
      <p:graphicFrame>
        <p:nvGraphicFramePr>
          <p:cNvPr id="8" name="コンテンツ プレースホルダー 5">
            <a:extLst>
              <a:ext uri="{FF2B5EF4-FFF2-40B4-BE49-F238E27FC236}">
                <a16:creationId xmlns:a16="http://schemas.microsoft.com/office/drawing/2014/main" id="{11897C5E-F7E5-49C1-BB99-13FB76B6887D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600200"/>
          <a:ext cx="8642350" cy="4856163"/>
        </p:xfrm>
        <a:graphic>
          <a:graphicData uri="http://schemas.openxmlformats.org/drawingml/2006/table">
            <a:tbl>
              <a:tblPr/>
              <a:tblGrid>
                <a:gridCol w="92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4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28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46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  <a:cs typeface="Times New Roman" pitchFamily="18" charset="0"/>
                        </a:rPr>
                        <a:t>1.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  <a:cs typeface="Times New Roman" pitchFamily="18" charset="0"/>
                        </a:rPr>
                        <a:t>内部（経営理念、現状事業ドメイン等）情報</a:t>
                      </a:r>
                      <a:endParaRPr kumimoji="1" 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horzOverflow="overflow">
                    <a:lnL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2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72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1" 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企業理念</a:t>
                      </a:r>
                      <a:endParaRPr kumimoji="1" 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anchor="ctr" horzOverflow="overflow">
                    <a:lnL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F8E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 </a:t>
                      </a: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horzOverflow="overflow">
                    <a:lnL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68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 </a:t>
                      </a: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1" 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現状事業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1" 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ドメイン</a:t>
                      </a:r>
                    </a:p>
                  </a:txBody>
                  <a:tcPr marL="54830" marR="54830" marT="0" marB="0" anchor="ctr" horzOverflow="overflow">
                    <a:lnL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F8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1" 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顧客層（ターゲット）</a:t>
                      </a:r>
                      <a:endParaRPr kumimoji="1" 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horzOverflow="overflow">
                    <a:lnL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F8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1" 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顧客機能（ニーズ）</a:t>
                      </a:r>
                      <a:endParaRPr kumimoji="1" 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horzOverflow="overflow">
                    <a:lnL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F8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1" 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技術（ノウハウ）</a:t>
                      </a:r>
                      <a:endParaRPr kumimoji="1" 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horzOverflow="overflow">
                    <a:lnL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F8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783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 </a:t>
                      </a: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horzOverflow="overflow">
                    <a:lnL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 </a:t>
                      </a: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horzOverflow="overflow">
                    <a:lnL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明朝E" pitchFamily="18" charset="-128"/>
                          <a:ea typeface="HGP明朝E" pitchFamily="18" charset="-128"/>
                        </a:rPr>
                        <a:t> </a:t>
                      </a: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horzOverflow="overflow">
                    <a:lnL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49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anchor="ctr" horzOverflow="overflow">
                    <a:lnL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F8E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明朝E" pitchFamily="18" charset="-128"/>
                        <a:ea typeface="HGP明朝E" pitchFamily="18" charset="-128"/>
                        <a:cs typeface="Times New Roman" pitchFamily="18" charset="0"/>
                      </a:endParaRPr>
                    </a:p>
                  </a:txBody>
                  <a:tcPr marL="54830" marR="54830" marT="0" marB="0" horzOverflow="overflow">
                    <a:lnL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084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198" name="テキスト ボックス 8">
            <a:extLst>
              <a:ext uri="{FF2B5EF4-FFF2-40B4-BE49-F238E27FC236}">
                <a16:creationId xmlns:a16="http://schemas.microsoft.com/office/drawing/2014/main" id="{4A803013-7961-45E5-909A-29BAFD1F0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267200"/>
            <a:ext cx="31988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9pPr>
          </a:lstStyle>
          <a:p>
            <a:pPr eaLnBrk="1" hangingPunct="1"/>
            <a:r>
              <a:rPr lang="en-US" altLang="ja-JP" sz="1200">
                <a:solidFill>
                  <a:srgbClr val="FF0000"/>
                </a:solidFill>
              </a:rPr>
              <a:t>※</a:t>
            </a:r>
            <a:r>
              <a:rPr lang="ja-JP" altLang="en-US" sz="1200">
                <a:solidFill>
                  <a:srgbClr val="FF0000"/>
                </a:solidFill>
              </a:rPr>
              <a:t>その他必要と思われる内容をメモしておきます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0C25E4C-82DC-8427-6969-6001EF72ED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480015"/>
            <a:ext cx="4285859" cy="3779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コンテンツ プレースホルダー 2">
            <a:extLst>
              <a:ext uri="{FF2B5EF4-FFF2-40B4-BE49-F238E27FC236}">
                <a16:creationId xmlns:a16="http://schemas.microsoft.com/office/drawing/2014/main" id="{69659327-0C84-4A6C-BFFF-F7657016ECC4}"/>
              </a:ext>
            </a:extLst>
          </p:cNvPr>
          <p:cNvGraphicFramePr>
            <a:graphicFrameLocks/>
          </p:cNvGraphicFramePr>
          <p:nvPr/>
        </p:nvGraphicFramePr>
        <p:xfrm>
          <a:off x="381000" y="1676400"/>
          <a:ext cx="8534400" cy="30480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853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1205"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HGP明朝E" pitchFamily="18" charset="-128"/>
                          <a:ea typeface="HGP明朝E" pitchFamily="18" charset="-128"/>
                        </a:rPr>
                        <a:t>2</a:t>
                      </a:r>
                      <a:r>
                        <a:rPr kumimoji="1" lang="ja-JP" altLang="en-US" sz="1400" b="0" dirty="0" err="1">
                          <a:solidFill>
                            <a:schemeClr val="tx1"/>
                          </a:solidFill>
                          <a:latin typeface="HGP明朝E" pitchFamily="18" charset="-128"/>
                          <a:ea typeface="HGP明朝E" pitchFamily="18" charset="-128"/>
                        </a:rPr>
                        <a:t>．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明朝E" pitchFamily="18" charset="-128"/>
                          <a:ea typeface="HGP明朝E" pitchFamily="18" charset="-128"/>
                        </a:rPr>
                        <a:t>外部（ミクロ環境）情報</a:t>
                      </a:r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6795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ja-JP" sz="11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226" name="Rectangle 15">
            <a:extLst>
              <a:ext uri="{FF2B5EF4-FFF2-40B4-BE49-F238E27FC236}">
                <a16:creationId xmlns:a16="http://schemas.microsoft.com/office/drawing/2014/main" id="{8E916596-4F20-4404-BDAE-BE690A5D8BE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9pPr>
          </a:lstStyle>
          <a:p>
            <a:fld id="{BE0B4934-DCBE-4836-9CD5-0A95BB2ECB16}" type="slidenum">
              <a:rPr kumimoji="0" lang="en-US" altLang="ja-JP" sz="3200">
                <a:solidFill>
                  <a:srgbClr val="92D050"/>
                </a:solidFill>
                <a:ea typeface="HGS創英ﾌﾟﾚｾﾞﾝｽEB" panose="02020800000000000000" pitchFamily="18" charset="-128"/>
              </a:rPr>
              <a:pPr/>
              <a:t>2</a:t>
            </a:fld>
            <a:endParaRPr kumimoji="0" lang="en-US" altLang="ja-JP" sz="3200">
              <a:solidFill>
                <a:srgbClr val="92D050"/>
              </a:solidFill>
              <a:ea typeface="HGS創英ﾌﾟﾚｾﾞﾝｽEB" panose="02020800000000000000" pitchFamily="18" charset="-128"/>
            </a:endParaRPr>
          </a:p>
        </p:txBody>
      </p:sp>
      <p:sp>
        <p:nvSpPr>
          <p:cNvPr id="9228" name="Rectangle 2">
            <a:extLst>
              <a:ext uri="{FF2B5EF4-FFF2-40B4-BE49-F238E27FC236}">
                <a16:creationId xmlns:a16="http://schemas.microsoft.com/office/drawing/2014/main" id="{372A33FB-575F-47D9-9CF3-009CAC77E4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05800" cy="685800"/>
          </a:xfrm>
        </p:spPr>
        <p:txBody>
          <a:bodyPr/>
          <a:lstStyle/>
          <a:p>
            <a:r>
              <a:rPr lang="ja-JP" altLang="en-US" sz="1400"/>
              <a:t>事前課題</a:t>
            </a:r>
            <a:r>
              <a:rPr lang="en-US" altLang="ja-JP" sz="1400"/>
              <a:t>2</a:t>
            </a:r>
            <a:br>
              <a:rPr lang="ja-JP" altLang="en-US" sz="1400"/>
            </a:br>
            <a:r>
              <a:rPr lang="ja-JP" altLang="en-US" sz="2800"/>
              <a:t>整理結果</a:t>
            </a:r>
            <a:r>
              <a:rPr lang="en-US" altLang="ja-JP" sz="2800"/>
              <a:t>[</a:t>
            </a:r>
            <a:r>
              <a:rPr lang="ja-JP" altLang="en-US" sz="1600"/>
              <a:t>組織：</a:t>
            </a:r>
            <a:r>
              <a:rPr lang="ja-JP" altLang="en-US" sz="2800"/>
              <a:t>　　　　　</a:t>
            </a:r>
            <a:r>
              <a:rPr lang="en-US" altLang="ja-JP" sz="2800"/>
              <a:t>][</a:t>
            </a:r>
            <a:r>
              <a:rPr lang="ja-JP" altLang="en-US" sz="1800"/>
              <a:t>名前：</a:t>
            </a:r>
            <a:r>
              <a:rPr lang="ja-JP" altLang="en-US" sz="2800"/>
              <a:t>　　　　　　</a:t>
            </a:r>
            <a:r>
              <a:rPr lang="en-US" altLang="ja-JP" sz="2800"/>
              <a:t>]</a:t>
            </a:r>
            <a:r>
              <a:rPr lang="ja-JP" altLang="en-US" sz="2800"/>
              <a:t>　</a:t>
            </a:r>
          </a:p>
        </p:txBody>
      </p:sp>
      <p:sp>
        <p:nvSpPr>
          <p:cNvPr id="9229" name="コンテンツ プレースホルダ 10">
            <a:extLst>
              <a:ext uri="{FF2B5EF4-FFF2-40B4-BE49-F238E27FC236}">
                <a16:creationId xmlns:a16="http://schemas.microsoft.com/office/drawing/2014/main" id="{98C89E78-E0AE-4B56-A403-BE059491C8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8763000" cy="304800"/>
          </a:xfrm>
        </p:spPr>
        <p:txBody>
          <a:bodyPr/>
          <a:lstStyle/>
          <a:p>
            <a:pPr marL="173038" indent="-173038"/>
            <a:r>
              <a:rPr lang="ja-JP" altLang="en-US" sz="1600"/>
              <a:t>業界や外部環境の理解結果(フォーマットは変更して構いません</a:t>
            </a:r>
            <a:r>
              <a:rPr lang="en-US" altLang="ja-JP" sz="1600"/>
              <a:t>)</a:t>
            </a:r>
            <a:endParaRPr lang="ja-JP" altLang="en-US" sz="1600"/>
          </a:p>
        </p:txBody>
      </p:sp>
      <p:grpSp>
        <p:nvGrpSpPr>
          <p:cNvPr id="9230" name="Group 46">
            <a:extLst>
              <a:ext uri="{FF2B5EF4-FFF2-40B4-BE49-F238E27FC236}">
                <a16:creationId xmlns:a16="http://schemas.microsoft.com/office/drawing/2014/main" id="{5B2D5CC6-9864-4A40-8F20-B1F808AF6F2E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2133600"/>
            <a:ext cx="8229600" cy="2514600"/>
            <a:chOff x="576" y="816"/>
            <a:chExt cx="4885" cy="3264"/>
          </a:xfrm>
        </p:grpSpPr>
        <p:sp>
          <p:nvSpPr>
            <p:cNvPr id="9251" name="AutoShape 35">
              <a:extLst>
                <a:ext uri="{FF2B5EF4-FFF2-40B4-BE49-F238E27FC236}">
                  <a16:creationId xmlns:a16="http://schemas.microsoft.com/office/drawing/2014/main" id="{EB999D96-7A7C-4F3D-9DA2-4A50E347A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0" y="816"/>
              <a:ext cx="1548" cy="873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2940"/>
              </a:schemeClr>
            </a:solidFill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9pPr>
            </a:lstStyle>
            <a:p>
              <a:pPr algn="ctr" eaLnBrk="1" hangingPunct="1"/>
              <a:r>
                <a:rPr lang="ja-JP" altLang="en-US" sz="1200"/>
                <a:t>新規参入企業の脅威</a:t>
              </a:r>
            </a:p>
          </p:txBody>
        </p:sp>
        <p:sp>
          <p:nvSpPr>
            <p:cNvPr id="9252" name="AutoShape 36">
              <a:extLst>
                <a:ext uri="{FF2B5EF4-FFF2-40B4-BE49-F238E27FC236}">
                  <a16:creationId xmlns:a16="http://schemas.microsoft.com/office/drawing/2014/main" id="{BAC51EB2-5B26-4FF4-AA4D-6B27EAE35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1919"/>
              <a:ext cx="1447" cy="943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2940"/>
              </a:schemeClr>
            </a:solidFill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9pPr>
            </a:lstStyle>
            <a:p>
              <a:pPr algn="ctr" eaLnBrk="1" hangingPunct="1"/>
              <a:r>
                <a:rPr lang="ja-JP" altLang="en-US" sz="1200"/>
                <a:t>売り手の交渉力</a:t>
              </a:r>
            </a:p>
          </p:txBody>
        </p:sp>
        <p:sp>
          <p:nvSpPr>
            <p:cNvPr id="9253" name="AutoShape 37">
              <a:extLst>
                <a:ext uri="{FF2B5EF4-FFF2-40B4-BE49-F238E27FC236}">
                  <a16:creationId xmlns:a16="http://schemas.microsoft.com/office/drawing/2014/main" id="{9765F092-8E7B-48FA-BFCA-65538F3EA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8" y="3207"/>
              <a:ext cx="1659" cy="873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2940"/>
              </a:schemeClr>
            </a:solidFill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9pPr>
            </a:lstStyle>
            <a:p>
              <a:pPr algn="ctr" eaLnBrk="1" hangingPunct="1"/>
              <a:r>
                <a:rPr lang="ja-JP" altLang="en-US" sz="1200"/>
                <a:t>代替品・サービスの脅威</a:t>
              </a:r>
            </a:p>
          </p:txBody>
        </p:sp>
        <p:sp>
          <p:nvSpPr>
            <p:cNvPr id="9254" name="AutoShape 38">
              <a:extLst>
                <a:ext uri="{FF2B5EF4-FFF2-40B4-BE49-F238E27FC236}">
                  <a16:creationId xmlns:a16="http://schemas.microsoft.com/office/drawing/2014/main" id="{6E09C14F-0094-42A8-A518-E97785C20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" y="1931"/>
              <a:ext cx="1402" cy="919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2940"/>
              </a:schemeClr>
            </a:solidFill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9pPr>
            </a:lstStyle>
            <a:p>
              <a:pPr algn="ctr" eaLnBrk="1" hangingPunct="1"/>
              <a:r>
                <a:rPr lang="ja-JP" altLang="en-US" sz="1200"/>
                <a:t>買い手の交渉力</a:t>
              </a:r>
            </a:p>
          </p:txBody>
        </p:sp>
        <p:sp>
          <p:nvSpPr>
            <p:cNvPr id="9255" name="Rectangle 39">
              <a:extLst>
                <a:ext uri="{FF2B5EF4-FFF2-40B4-BE49-F238E27FC236}">
                  <a16:creationId xmlns:a16="http://schemas.microsoft.com/office/drawing/2014/main" id="{091682B6-7EBA-40CF-B15D-17D618218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0" y="1920"/>
              <a:ext cx="1609" cy="942"/>
            </a:xfrm>
            <a:prstGeom prst="rect">
              <a:avLst/>
            </a:prstGeom>
            <a:solidFill>
              <a:srgbClr val="FFFFCC">
                <a:alpha val="89803"/>
              </a:srgbClr>
            </a:solidFill>
            <a:ln w="2857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/>
            <a:lstStyle>
              <a:lvl1pPr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Verdana" panose="020B0604030504040204" pitchFamily="34" charset="0"/>
                  <a:ea typeface="HGP創英ﾌﾟﾚｾﾞﾝｽEB" panose="02020800000000000000" pitchFamily="18" charset="-128"/>
                </a:defRPr>
              </a:lvl9pPr>
            </a:lstStyle>
            <a:p>
              <a:pPr algn="ctr" eaLnBrk="1" hangingPunct="1"/>
              <a:r>
                <a:rPr lang="ja-JP" altLang="en-US" sz="1200"/>
                <a:t>現存競業企業との敵対関係</a:t>
              </a:r>
            </a:p>
          </p:txBody>
        </p:sp>
        <p:cxnSp>
          <p:nvCxnSpPr>
            <p:cNvPr id="9256" name="AutoShape 40">
              <a:extLst>
                <a:ext uri="{FF2B5EF4-FFF2-40B4-BE49-F238E27FC236}">
                  <a16:creationId xmlns:a16="http://schemas.microsoft.com/office/drawing/2014/main" id="{EDC02C32-C3D1-469F-A7DB-8CEF6651F547}"/>
                </a:ext>
              </a:extLst>
            </p:cNvPr>
            <p:cNvCxnSpPr>
              <a:cxnSpLocks noChangeShapeType="1"/>
              <a:stCxn id="9252" idx="3"/>
              <a:endCxn id="9255" idx="1"/>
            </p:cNvCxnSpPr>
            <p:nvPr/>
          </p:nvCxnSpPr>
          <p:spPr bwMode="auto">
            <a:xfrm>
              <a:off x="2023" y="2391"/>
              <a:ext cx="196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7" name="AutoShape 41">
              <a:extLst>
                <a:ext uri="{FF2B5EF4-FFF2-40B4-BE49-F238E27FC236}">
                  <a16:creationId xmlns:a16="http://schemas.microsoft.com/office/drawing/2014/main" id="{B5CCAA8E-43B2-4FEB-AC3B-F2A89715960E}"/>
                </a:ext>
              </a:extLst>
            </p:cNvPr>
            <p:cNvCxnSpPr>
              <a:cxnSpLocks noChangeShapeType="1"/>
              <a:stCxn id="9251" idx="2"/>
              <a:endCxn id="9255" idx="0"/>
            </p:cNvCxnSpPr>
            <p:nvPr/>
          </p:nvCxnSpPr>
          <p:spPr bwMode="auto">
            <a:xfrm>
              <a:off x="3024" y="1689"/>
              <a:ext cx="2" cy="23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8" name="AutoShape 42">
              <a:extLst>
                <a:ext uri="{FF2B5EF4-FFF2-40B4-BE49-F238E27FC236}">
                  <a16:creationId xmlns:a16="http://schemas.microsoft.com/office/drawing/2014/main" id="{4420431F-356D-418E-AB61-F64A7C59743C}"/>
                </a:ext>
              </a:extLst>
            </p:cNvPr>
            <p:cNvCxnSpPr>
              <a:cxnSpLocks noChangeShapeType="1"/>
              <a:stCxn id="9254" idx="1"/>
              <a:endCxn id="9255" idx="3"/>
            </p:cNvCxnSpPr>
            <p:nvPr/>
          </p:nvCxnSpPr>
          <p:spPr bwMode="auto">
            <a:xfrm flipH="1">
              <a:off x="3833" y="2391"/>
              <a:ext cx="226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9" name="AutoShape 43">
              <a:extLst>
                <a:ext uri="{FF2B5EF4-FFF2-40B4-BE49-F238E27FC236}">
                  <a16:creationId xmlns:a16="http://schemas.microsoft.com/office/drawing/2014/main" id="{8E2D279E-8454-4458-9132-2D1461C061C7}"/>
                </a:ext>
              </a:extLst>
            </p:cNvPr>
            <p:cNvCxnSpPr>
              <a:cxnSpLocks noChangeShapeType="1"/>
              <a:stCxn id="9253" idx="0"/>
              <a:endCxn id="9255" idx="2"/>
            </p:cNvCxnSpPr>
            <p:nvPr/>
          </p:nvCxnSpPr>
          <p:spPr bwMode="auto">
            <a:xfrm flipH="1" flipV="1">
              <a:off x="3026" y="2862"/>
              <a:ext cx="2" cy="345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aphicFrame>
        <p:nvGraphicFramePr>
          <p:cNvPr id="17" name="コンテンツ プレースホルダー 2">
            <a:extLst>
              <a:ext uri="{FF2B5EF4-FFF2-40B4-BE49-F238E27FC236}">
                <a16:creationId xmlns:a16="http://schemas.microsoft.com/office/drawing/2014/main" id="{50DE0362-9756-47CA-B754-4F40A2BDE087}"/>
              </a:ext>
            </a:extLst>
          </p:cNvPr>
          <p:cNvGraphicFramePr>
            <a:graphicFrameLocks/>
          </p:cNvGraphicFramePr>
          <p:nvPr/>
        </p:nvGraphicFramePr>
        <p:xfrm>
          <a:off x="381000" y="4876800"/>
          <a:ext cx="8534400" cy="1516063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644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90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95">
                <a:tc gridSpan="2"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HGP明朝E" pitchFamily="18" charset="-128"/>
                          <a:ea typeface="HGP明朝E" pitchFamily="18" charset="-128"/>
                        </a:rPr>
                        <a:t>3</a:t>
                      </a:r>
                      <a:r>
                        <a:rPr kumimoji="1" lang="ja-JP" altLang="en-US" sz="1400" b="0" dirty="0" err="1">
                          <a:solidFill>
                            <a:schemeClr val="tx1"/>
                          </a:solidFill>
                          <a:latin typeface="HGP明朝E" pitchFamily="18" charset="-128"/>
                          <a:ea typeface="HGP明朝E" pitchFamily="18" charset="-128"/>
                        </a:rPr>
                        <a:t>．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明朝E" pitchFamily="18" charset="-128"/>
                          <a:ea typeface="HGP明朝E" pitchFamily="18" charset="-128"/>
                        </a:rPr>
                        <a:t>外部（マクロ環境）情報</a:t>
                      </a:r>
                    </a:p>
                  </a:txBody>
                  <a:tcPr marT="45734" marB="45734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952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792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ja-JP" sz="1200" kern="100" dirty="0">
                          <a:effectLst/>
                          <a:latin typeface="Century"/>
                          <a:ea typeface="HGP明朝E"/>
                          <a:cs typeface="Times New Roman"/>
                        </a:rPr>
                        <a:t>政治・政策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HGP明朝E" pitchFamily="18" charset="-128"/>
                        <a:ea typeface="HGP明朝E" pitchFamily="18" charset="-128"/>
                      </a:endParaRPr>
                    </a:p>
                  </a:txBody>
                  <a:tcPr marT="45734" marB="45734" anchor="ctr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792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ja-JP" sz="1200" kern="0" dirty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HGP明朝E"/>
                          <a:cs typeface="Times New Roman"/>
                        </a:rPr>
                        <a:t>経済状況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HGP明朝E" pitchFamily="18" charset="-128"/>
                        <a:ea typeface="HGP明朝E" pitchFamily="18" charset="-128"/>
                      </a:endParaRPr>
                    </a:p>
                  </a:txBody>
                  <a:tcPr marT="45734" marB="45734" anchor="ctr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792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ja-JP" sz="1200" kern="0" dirty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HGP明朝E"/>
                          <a:cs typeface="Times New Roman"/>
                        </a:rPr>
                        <a:t>社会・文化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HGP明朝E" pitchFamily="18" charset="-128"/>
                        <a:ea typeface="HGP明朝E" pitchFamily="18" charset="-128"/>
                      </a:endParaRPr>
                    </a:p>
                  </a:txBody>
                  <a:tcPr marT="45734" marB="45734" anchor="ctr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792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ja-JP" sz="1200" kern="0" dirty="0">
                          <a:solidFill>
                            <a:srgbClr val="000000"/>
                          </a:solidFill>
                          <a:effectLst/>
                          <a:latin typeface="Century"/>
                          <a:ea typeface="HGP明朝E"/>
                          <a:cs typeface="Times New Roman"/>
                        </a:rPr>
                        <a:t>技術革新</a:t>
                      </a:r>
                      <a:endParaRPr lang="ja-JP" sz="12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HGP明朝E" pitchFamily="18" charset="-128"/>
                        <a:ea typeface="HGP明朝E" pitchFamily="18" charset="-128"/>
                      </a:endParaRPr>
                    </a:p>
                  </a:txBody>
                  <a:tcPr marT="45734" marB="45734" anchor="ctr">
                    <a:lnL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250" name="テキスト ボックス 29">
            <a:extLst>
              <a:ext uri="{FF2B5EF4-FFF2-40B4-BE49-F238E27FC236}">
                <a16:creationId xmlns:a16="http://schemas.microsoft.com/office/drawing/2014/main" id="{336BDBAA-7552-4E4B-9252-9D0B71BB1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1371600"/>
            <a:ext cx="4038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Verdana" panose="020B0604030504040204" pitchFamily="34" charset="0"/>
                <a:ea typeface="HGP創英ﾌﾟﾚｾﾞﾝｽEB" panose="02020800000000000000" pitchFamily="18" charset="-128"/>
              </a:defRPr>
            </a:lvl9pPr>
          </a:lstStyle>
          <a:p>
            <a:pPr eaLnBrk="1" hangingPunct="1"/>
            <a:r>
              <a:rPr lang="en-US" altLang="ja-JP" sz="1200">
                <a:solidFill>
                  <a:srgbClr val="FF0000"/>
                </a:solidFill>
              </a:rPr>
              <a:t>※</a:t>
            </a:r>
            <a:r>
              <a:rPr lang="ja-JP" altLang="en-US" sz="1200">
                <a:solidFill>
                  <a:srgbClr val="FF0000"/>
                </a:solidFill>
              </a:rPr>
              <a:t>外部環境は重要なポイントと思われる箇所のみ記述します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28A1F0A-E539-4913-6B09-72A1D29AD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480015"/>
            <a:ext cx="4285859" cy="377985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CITRUS">
  <a:themeElements>
    <a:clrScheme name="CITRUS 11">
      <a:dk1>
        <a:srgbClr val="000000"/>
      </a:dk1>
      <a:lt1>
        <a:srgbClr val="FFFFFF"/>
      </a:lt1>
      <a:dk2>
        <a:srgbClr val="336600"/>
      </a:dk2>
      <a:lt2>
        <a:srgbClr val="777777"/>
      </a:lt2>
      <a:accent1>
        <a:srgbClr val="7ADE62"/>
      </a:accent1>
      <a:accent2>
        <a:srgbClr val="F39947"/>
      </a:accent2>
      <a:accent3>
        <a:srgbClr val="FFFFFF"/>
      </a:accent3>
      <a:accent4>
        <a:srgbClr val="000000"/>
      </a:accent4>
      <a:accent5>
        <a:srgbClr val="BEECB7"/>
      </a:accent5>
      <a:accent6>
        <a:srgbClr val="DC8A3F"/>
      </a:accent6>
      <a:hlink>
        <a:srgbClr val="000000"/>
      </a:hlink>
      <a:folHlink>
        <a:srgbClr val="B2B2B2"/>
      </a:folHlink>
    </a:clrScheme>
    <a:fontScheme name="CITRUS">
      <a:majorFont>
        <a:latin typeface="HGS創英ﾌﾟﾚｾﾞﾝｽEB"/>
        <a:ea typeface="HGS創英ﾌﾟﾚｾﾞﾝｽEB"/>
        <a:cs typeface="Tahoma"/>
      </a:majorFont>
      <a:minorFont>
        <a:latin typeface="Tahoma"/>
        <a:ea typeface="ＭＳ Ｐゴシック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ＭＳ Ｐゴシック" charset="-128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9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10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9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10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11">
        <a:dk1>
          <a:srgbClr val="000000"/>
        </a:dk1>
        <a:lt1>
          <a:srgbClr val="FFFFFF"/>
        </a:lt1>
        <a:dk2>
          <a:srgbClr val="336600"/>
        </a:dk2>
        <a:lt2>
          <a:srgbClr val="777777"/>
        </a:lt2>
        <a:accent1>
          <a:srgbClr val="7ADE62"/>
        </a:accent1>
        <a:accent2>
          <a:srgbClr val="F39947"/>
        </a:accent2>
        <a:accent3>
          <a:srgbClr val="FFFFFF"/>
        </a:accent3>
        <a:accent4>
          <a:srgbClr val="000000"/>
        </a:accent4>
        <a:accent5>
          <a:srgbClr val="BEECB7"/>
        </a:accent5>
        <a:accent6>
          <a:srgbClr val="DC8A3F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203</Words>
  <Application>Microsoft Office PowerPoint</Application>
  <PresentationFormat>画面に合わせる (4:3)</PresentationFormat>
  <Paragraphs>54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HGP明朝E</vt:lpstr>
      <vt:lpstr>HGS創英ﾌﾟﾚｾﾞﾝｽEB</vt:lpstr>
      <vt:lpstr>HG丸ｺﾞｼｯｸM-PRO</vt:lpstr>
      <vt:lpstr>Arial</vt:lpstr>
      <vt:lpstr>Century</vt:lpstr>
      <vt:lpstr>Tahoma</vt:lpstr>
      <vt:lpstr>Verdana</vt:lpstr>
      <vt:lpstr>CITRUS</vt:lpstr>
      <vt:lpstr> 振り返り表　[組織：　　　　　][名前：　　　　　　]　</vt:lpstr>
      <vt:lpstr>事前課題2 整理結果[組織：　　　　　][名前：　　　　　　]　</vt:lpstr>
      <vt:lpstr>事前課題2 整理結果[組織：　　　　　][名前：　　　　　　]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16</cp:revision>
  <dcterms:created xsi:type="dcterms:W3CDTF">2014-04-18T01:39:05Z</dcterms:created>
  <dcterms:modified xsi:type="dcterms:W3CDTF">2024-02-05T00:36:02Z</dcterms:modified>
</cp:coreProperties>
</file>